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c06fdea1446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1aa46d604c4309"/>
  </p:sldMasterIdLst>
  <p:sldIdLst>
    <p:sldId xmlns:r="http://schemas.openxmlformats.org/officeDocument/2006/relationships" id="256" r:id="R74f6d9623a83443c"/>
    <p:sldId xmlns:r="http://schemas.openxmlformats.org/officeDocument/2006/relationships" id="257" r:id="Rc1c22841ae7a4731"/>
    <p:sldId xmlns:r="http://schemas.openxmlformats.org/officeDocument/2006/relationships" id="258" r:id="R7564b0359a7e40ad"/>
    <p:sldId xmlns:r="http://schemas.openxmlformats.org/officeDocument/2006/relationships" id="259" r:id="R4f246991ef6940f9"/>
    <p:sldId xmlns:r="http://schemas.openxmlformats.org/officeDocument/2006/relationships" id="260" r:id="R4ee6f7a7a8464841"/>
    <p:sldId xmlns:r="http://schemas.openxmlformats.org/officeDocument/2006/relationships" id="261" r:id="Rd05b6a105d284b42"/>
    <p:sldId xmlns:r="http://schemas.openxmlformats.org/officeDocument/2006/relationships" id="262" r:id="R53e9aced50ce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aa46d604c4309" /><Relationship Type="http://schemas.openxmlformats.org/officeDocument/2006/relationships/slide" Target="/ppt/slides/slide1.xml" Id="R74f6d9623a83443c" /><Relationship Type="http://schemas.openxmlformats.org/officeDocument/2006/relationships/slide" Target="/ppt/slides/slide2.xml" Id="Rc1c22841ae7a4731" /><Relationship Type="http://schemas.openxmlformats.org/officeDocument/2006/relationships/slide" Target="/ppt/slides/slide3.xml" Id="R7564b0359a7e40ad" /><Relationship Type="http://schemas.openxmlformats.org/officeDocument/2006/relationships/slide" Target="/ppt/slides/slide4.xml" Id="R4f246991ef6940f9" /><Relationship Type="http://schemas.openxmlformats.org/officeDocument/2006/relationships/slide" Target="/ppt/slides/slide5.xml" Id="R4ee6f7a7a8464841" /><Relationship Type="http://schemas.openxmlformats.org/officeDocument/2006/relationships/slide" Target="/ppt/slides/slide6.xml" Id="Rd05b6a105d284b42" /><Relationship Type="http://schemas.openxmlformats.org/officeDocument/2006/relationships/slide" Target="/ppt/slides/slide7.xml" Id="R53e9aced50ce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20b5bcc506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8b72a91554d86" /><Relationship Type="http://schemas.openxmlformats.org/officeDocument/2006/relationships/theme" Target="/ppt/slideMasters/theme/theme1.xml" Id="R5316902e566b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28b72a9155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043d5cc4c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65c30461d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ec4db816f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996121e704e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3741542614c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e2d14dfaa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7e4f336864c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DRAMMEN NÆRINGSPARKER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NÆRINGSPARKER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−708 737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−11 952 187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−263 776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240 196 788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NØSTED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Svelvikveien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post@nostedbrygge.no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www.nostedbrygge.no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995 525 666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DRAMMEN NÆRINGSPARKER AS</a:t>
            </a:r>
          </a:p>
        </p:txBody>
      </p:sp>
    </p:spTree>
  </p:cSld>
  <p:clrMapOvr>
    <a:masterClrMapping xmlns:a="http://schemas.openxmlformats.org/drawingml/2006/main"/>
  </p:clrMapOvr>
</p:sld>
</file>