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8da82193e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24aaacfef2477b"/>
  </p:sldMasterIdLst>
  <p:sldIdLst>
    <p:sldId xmlns:r="http://schemas.openxmlformats.org/officeDocument/2006/relationships" id="256" r:id="Rb2dc130b5c704c37"/>
    <p:sldId xmlns:r="http://schemas.openxmlformats.org/officeDocument/2006/relationships" id="257" r:id="R90b5020089fb4a0d"/>
    <p:sldId xmlns:r="http://schemas.openxmlformats.org/officeDocument/2006/relationships" id="258" r:id="Rea4adf5300bc4b3f"/>
    <p:sldId xmlns:r="http://schemas.openxmlformats.org/officeDocument/2006/relationships" id="259" r:id="Rcf64f29ada7a4aac"/>
    <p:sldId xmlns:r="http://schemas.openxmlformats.org/officeDocument/2006/relationships" id="260" r:id="Ra4156d5a44534046"/>
    <p:sldId xmlns:r="http://schemas.openxmlformats.org/officeDocument/2006/relationships" id="261" r:id="R5b85a2efff4c477c"/>
    <p:sldId xmlns:r="http://schemas.openxmlformats.org/officeDocument/2006/relationships" id="262" r:id="Rfb9194aa34e145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4aaacfef2477b" /><Relationship Type="http://schemas.openxmlformats.org/officeDocument/2006/relationships/slide" Target="/ppt/slides/slide1.xml" Id="Rb2dc130b5c704c37" /><Relationship Type="http://schemas.openxmlformats.org/officeDocument/2006/relationships/slide" Target="/ppt/slides/slide2.xml" Id="R90b5020089fb4a0d" /><Relationship Type="http://schemas.openxmlformats.org/officeDocument/2006/relationships/slide" Target="/ppt/slides/slide3.xml" Id="Rea4adf5300bc4b3f" /><Relationship Type="http://schemas.openxmlformats.org/officeDocument/2006/relationships/slide" Target="/ppt/slides/slide4.xml" Id="Rcf64f29ada7a4aac" /><Relationship Type="http://schemas.openxmlformats.org/officeDocument/2006/relationships/slide" Target="/ppt/slides/slide5.xml" Id="Ra4156d5a44534046" /><Relationship Type="http://schemas.openxmlformats.org/officeDocument/2006/relationships/slide" Target="/ppt/slides/slide6.xml" Id="R5b85a2efff4c477c" /><Relationship Type="http://schemas.openxmlformats.org/officeDocument/2006/relationships/slide" Target="/ppt/slides/slide7.xml" Id="Rfb9194aa34e145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1b4bf79f545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02e57907148d5" /><Relationship Type="http://schemas.openxmlformats.org/officeDocument/2006/relationships/theme" Target="/ppt/slideMasters/theme/theme1.xml" Id="Rfec8df039ee3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02e57907148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2e6d8f2984d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57ae5c08e46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77ed9806b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c414c366149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269e0fce6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ae1c13eb242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732803f46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WACKER CHEMICALS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WACKER CHEMICALS NORWAY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2 172 557 410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183 076 619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117 471 791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1 478 463 049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2 588 497 857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WACKER CHEMICALS FINANCE B.V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Hollaveien 482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www.wacker.com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995 541 432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