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976a486ddb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3b17768664d42"/>
  </p:sldMasterIdLst>
  <p:sldIdLst>
    <p:sldId xmlns:r="http://schemas.openxmlformats.org/officeDocument/2006/relationships" id="256" r:id="R0ad077a39d464fcd"/>
    <p:sldId xmlns:r="http://schemas.openxmlformats.org/officeDocument/2006/relationships" id="257" r:id="R5a9522f661de457e"/>
    <p:sldId xmlns:r="http://schemas.openxmlformats.org/officeDocument/2006/relationships" id="258" r:id="R7d8a569298014947"/>
    <p:sldId xmlns:r="http://schemas.openxmlformats.org/officeDocument/2006/relationships" id="259" r:id="Rca340e6a8802465b"/>
    <p:sldId xmlns:r="http://schemas.openxmlformats.org/officeDocument/2006/relationships" id="260" r:id="R7e0134bdfb8f4af5"/>
    <p:sldId xmlns:r="http://schemas.openxmlformats.org/officeDocument/2006/relationships" id="261" r:id="R90c4b0fc4f2d49e4"/>
    <p:sldId xmlns:r="http://schemas.openxmlformats.org/officeDocument/2006/relationships" id="262" r:id="R349104f7a18f4d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3b17768664d42" /><Relationship Type="http://schemas.openxmlformats.org/officeDocument/2006/relationships/slide" Target="/ppt/slides/slide1.xml" Id="R0ad077a39d464fcd" /><Relationship Type="http://schemas.openxmlformats.org/officeDocument/2006/relationships/slide" Target="/ppt/slides/slide2.xml" Id="R5a9522f661de457e" /><Relationship Type="http://schemas.openxmlformats.org/officeDocument/2006/relationships/slide" Target="/ppt/slides/slide3.xml" Id="R7d8a569298014947" /><Relationship Type="http://schemas.openxmlformats.org/officeDocument/2006/relationships/slide" Target="/ppt/slides/slide4.xml" Id="Rca340e6a8802465b" /><Relationship Type="http://schemas.openxmlformats.org/officeDocument/2006/relationships/slide" Target="/ppt/slides/slide5.xml" Id="R7e0134bdfb8f4af5" /><Relationship Type="http://schemas.openxmlformats.org/officeDocument/2006/relationships/slide" Target="/ppt/slides/slide6.xml" Id="R90c4b0fc4f2d49e4" /><Relationship Type="http://schemas.openxmlformats.org/officeDocument/2006/relationships/slide" Target="/ppt/slides/slide7.xml" Id="R349104f7a18f4d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e4b1d2afd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73362d56d4e6b" /><Relationship Type="http://schemas.openxmlformats.org/officeDocument/2006/relationships/theme" Target="/ppt/slideMasters/theme/theme1.xml" Id="Rb8465be251ee4b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673362d56d4e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00c8e159349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097157e0f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383f4181141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7dab96f3a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df93d7a054d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8584999be41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f1f45788d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MABRU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MABRU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−394 085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3 614 882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31 265 306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45 423 012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BRASK RUSTAD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Jerpefaret 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995 555 352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MABRU AS</a:t>
            </a:r>
          </a:p>
        </p:txBody>
      </p:sp>
    </p:spTree>
  </p:cSld>
  <p:clrMapOvr>
    <a:masterClrMapping xmlns:a="http://schemas.openxmlformats.org/drawingml/2006/main"/>
  </p:clrMapOvr>
</p:sld>
</file>