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e2da84a93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28ae6a7ed47f0"/>
  </p:sldMasterIdLst>
  <p:sldIdLst>
    <p:sldId xmlns:r="http://schemas.openxmlformats.org/officeDocument/2006/relationships" id="256" r:id="R8c0d927b22904e11"/>
    <p:sldId xmlns:r="http://schemas.openxmlformats.org/officeDocument/2006/relationships" id="257" r:id="R890d44bf3a9743e4"/>
    <p:sldId xmlns:r="http://schemas.openxmlformats.org/officeDocument/2006/relationships" id="258" r:id="Rbc673350c0bb4718"/>
    <p:sldId xmlns:r="http://schemas.openxmlformats.org/officeDocument/2006/relationships" id="259" r:id="Re048fe32cc194120"/>
    <p:sldId xmlns:r="http://schemas.openxmlformats.org/officeDocument/2006/relationships" id="260" r:id="R6b9c879c828544ad"/>
    <p:sldId xmlns:r="http://schemas.openxmlformats.org/officeDocument/2006/relationships" id="261" r:id="R1030ecf494a8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28ae6a7ed47f0" /><Relationship Type="http://schemas.openxmlformats.org/officeDocument/2006/relationships/slide" Target="/ppt/slides/slide1.xml" Id="R8c0d927b22904e11" /><Relationship Type="http://schemas.openxmlformats.org/officeDocument/2006/relationships/slide" Target="/ppt/slides/slide2.xml" Id="R890d44bf3a9743e4" /><Relationship Type="http://schemas.openxmlformats.org/officeDocument/2006/relationships/slide" Target="/ppt/slides/slide3.xml" Id="Rbc673350c0bb4718" /><Relationship Type="http://schemas.openxmlformats.org/officeDocument/2006/relationships/slide" Target="/ppt/slides/slide4.xml" Id="Re048fe32cc194120" /><Relationship Type="http://schemas.openxmlformats.org/officeDocument/2006/relationships/slide" Target="/ppt/slides/slide5.xml" Id="R6b9c879c828544ad" /><Relationship Type="http://schemas.openxmlformats.org/officeDocument/2006/relationships/slide" Target="/ppt/slides/slide6.xml" Id="R1030ecf494a8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beaf47972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9be8b8fe4ccb" /><Relationship Type="http://schemas.openxmlformats.org/officeDocument/2006/relationships/theme" Target="/ppt/slideMasters/theme/theme1.xml" Id="R7404e18363b8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d9be8b8fe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334cb7411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37d93f9f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1e4ff07f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821eecf42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583a3cd2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851d134c7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 FORSIKRING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62,2 %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995 568 217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