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46a5547f7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6b53acfa542be"/>
  </p:sldMasterIdLst>
  <p:sldIdLst>
    <p:sldId xmlns:r="http://schemas.openxmlformats.org/officeDocument/2006/relationships" id="256" r:id="Rb1c6c1d109e741f1"/>
    <p:sldId xmlns:r="http://schemas.openxmlformats.org/officeDocument/2006/relationships" id="257" r:id="Rdd857419cd8749ec"/>
    <p:sldId xmlns:r="http://schemas.openxmlformats.org/officeDocument/2006/relationships" id="258" r:id="R48170072fb964c34"/>
    <p:sldId xmlns:r="http://schemas.openxmlformats.org/officeDocument/2006/relationships" id="259" r:id="R5a55e54ad89d43fd"/>
    <p:sldId xmlns:r="http://schemas.openxmlformats.org/officeDocument/2006/relationships" id="260" r:id="R1f4c750a36514a83"/>
    <p:sldId xmlns:r="http://schemas.openxmlformats.org/officeDocument/2006/relationships" id="261" r:id="Rf89947ec7a5245e7"/>
    <p:sldId xmlns:r="http://schemas.openxmlformats.org/officeDocument/2006/relationships" id="262" r:id="R514030153cad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6b53acfa542be" /><Relationship Type="http://schemas.openxmlformats.org/officeDocument/2006/relationships/slide" Target="/ppt/slides/slide1.xml" Id="Rb1c6c1d109e741f1" /><Relationship Type="http://schemas.openxmlformats.org/officeDocument/2006/relationships/slide" Target="/ppt/slides/slide2.xml" Id="Rdd857419cd8749ec" /><Relationship Type="http://schemas.openxmlformats.org/officeDocument/2006/relationships/slide" Target="/ppt/slides/slide3.xml" Id="R48170072fb964c34" /><Relationship Type="http://schemas.openxmlformats.org/officeDocument/2006/relationships/slide" Target="/ppt/slides/slide4.xml" Id="R5a55e54ad89d43fd" /><Relationship Type="http://schemas.openxmlformats.org/officeDocument/2006/relationships/slide" Target="/ppt/slides/slide5.xml" Id="R1f4c750a36514a83" /><Relationship Type="http://schemas.openxmlformats.org/officeDocument/2006/relationships/slide" Target="/ppt/slides/slide6.xml" Id="Rf89947ec7a5245e7" /><Relationship Type="http://schemas.openxmlformats.org/officeDocument/2006/relationships/slide" Target="/ppt/slides/slide7.xml" Id="R514030153cad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35bc70106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20a61b894063" /><Relationship Type="http://schemas.openxmlformats.org/officeDocument/2006/relationships/theme" Target="/ppt/slideMasters/theme/theme1.xml" Id="R0c90839b1bf9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020a61b89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778326469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75276a854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058e25364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d2939a732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f597f778b4d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523608e8d4d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56b2433b9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BORGUNDVEGEN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BORGUNDVEGEN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BORGUNDVEGEN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BORGUNDVEGEN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BORGUNDVEGEN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BORGUNDVEGEN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−1 157 629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BORGUNDVEGEN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NOUR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BORGUNDVEGEN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Tårnbyveien 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995 632 063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BORGUNDVEGEN AS</a:t>
            </a:r>
          </a:p>
        </p:txBody>
      </p:sp>
    </p:spTree>
  </p:cSld>
  <p:clrMapOvr>
    <a:masterClrMapping xmlns:a="http://schemas.openxmlformats.org/drawingml/2006/main"/>
  </p:clrMapOvr>
</p:sld>
</file>