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1d640abb99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933578b1ff4e7d"/>
  </p:sldMasterIdLst>
  <p:sldIdLst>
    <p:sldId xmlns:r="http://schemas.openxmlformats.org/officeDocument/2006/relationships" id="256" r:id="R4edb2e32472e407e"/>
    <p:sldId xmlns:r="http://schemas.openxmlformats.org/officeDocument/2006/relationships" id="257" r:id="Rf6312c5304d24750"/>
    <p:sldId xmlns:r="http://schemas.openxmlformats.org/officeDocument/2006/relationships" id="258" r:id="Rd8496d82913947f2"/>
    <p:sldId xmlns:r="http://schemas.openxmlformats.org/officeDocument/2006/relationships" id="259" r:id="Rbfbc40957dfc4a34"/>
    <p:sldId xmlns:r="http://schemas.openxmlformats.org/officeDocument/2006/relationships" id="260" r:id="R236fb37c52514fb8"/>
    <p:sldId xmlns:r="http://schemas.openxmlformats.org/officeDocument/2006/relationships" id="261" r:id="R63c8247d4e0e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33578b1ff4e7d" /><Relationship Type="http://schemas.openxmlformats.org/officeDocument/2006/relationships/slide" Target="/ppt/slides/slide1.xml" Id="R4edb2e32472e407e" /><Relationship Type="http://schemas.openxmlformats.org/officeDocument/2006/relationships/slide" Target="/ppt/slides/slide2.xml" Id="Rf6312c5304d24750" /><Relationship Type="http://schemas.openxmlformats.org/officeDocument/2006/relationships/slide" Target="/ppt/slides/slide3.xml" Id="Rd8496d82913947f2" /><Relationship Type="http://schemas.openxmlformats.org/officeDocument/2006/relationships/slide" Target="/ppt/slides/slide4.xml" Id="Rbfbc40957dfc4a34" /><Relationship Type="http://schemas.openxmlformats.org/officeDocument/2006/relationships/slide" Target="/ppt/slides/slide5.xml" Id="R236fb37c52514fb8" /><Relationship Type="http://schemas.openxmlformats.org/officeDocument/2006/relationships/slide" Target="/ppt/slides/slide6.xml" Id="R63c8247d4e0e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fb4b4ed25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903c46087474e" /><Relationship Type="http://schemas.openxmlformats.org/officeDocument/2006/relationships/theme" Target="/ppt/slideMasters/theme/theme1.xml" Id="R19f31d1c23ea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903c46087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43c326ad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1cabe661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30e4292e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5fbac580b4d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1a662d35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8674ee205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HAUGENBOK.NO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HAUGENBOK.NO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995 646 749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HAUGENBOK.NO AS</a:t>
            </a:r>
          </a:p>
        </p:txBody>
      </p:sp>
    </p:spTree>
  </p:cSld>
  <p:clrMapOvr>
    <a:masterClrMapping xmlns:a="http://schemas.openxmlformats.org/drawingml/2006/main"/>
  </p:clrMapOvr>
</p:sld>
</file>