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d354331f7c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ff2f38a082499d"/>
  </p:sldMasterIdLst>
  <p:sldIdLst>
    <p:sldId xmlns:r="http://schemas.openxmlformats.org/officeDocument/2006/relationships" id="256" r:id="R97bcd9da1a1e4e82"/>
    <p:sldId xmlns:r="http://schemas.openxmlformats.org/officeDocument/2006/relationships" id="257" r:id="Rdab677f2661e4bd9"/>
    <p:sldId xmlns:r="http://schemas.openxmlformats.org/officeDocument/2006/relationships" id="258" r:id="R74ba225dda124156"/>
    <p:sldId xmlns:r="http://schemas.openxmlformats.org/officeDocument/2006/relationships" id="259" r:id="R62ce612ba6ce4441"/>
    <p:sldId xmlns:r="http://schemas.openxmlformats.org/officeDocument/2006/relationships" id="260" r:id="Rf45112079b16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f2f38a082499d" /><Relationship Type="http://schemas.openxmlformats.org/officeDocument/2006/relationships/slide" Target="/ppt/slides/slide1.xml" Id="R97bcd9da1a1e4e82" /><Relationship Type="http://schemas.openxmlformats.org/officeDocument/2006/relationships/slide" Target="/ppt/slides/slide2.xml" Id="Rdab677f2661e4bd9" /><Relationship Type="http://schemas.openxmlformats.org/officeDocument/2006/relationships/slide" Target="/ppt/slides/slide3.xml" Id="R74ba225dda124156" /><Relationship Type="http://schemas.openxmlformats.org/officeDocument/2006/relationships/slide" Target="/ppt/slides/slide4.xml" Id="R62ce612ba6ce4441" /><Relationship Type="http://schemas.openxmlformats.org/officeDocument/2006/relationships/slide" Target="/ppt/slides/slide5.xml" Id="Rf45112079b16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7e803597c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0ac3cbebe4f31" /><Relationship Type="http://schemas.openxmlformats.org/officeDocument/2006/relationships/theme" Target="/ppt/slideMasters/theme/theme1.xml" Id="Ra6e38cc818bc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0ac3cbebe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904444b66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eb32239ed4e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0d1542b3e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57df3f402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0a93353634c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LOSJE AFTENSTJERNEN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AFTENSTJERNEN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LOSJE AFTENSTJERNEN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AFTENSTJERNEN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AFTENSTJERNEN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AFTENSTJERNEN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Slagenveien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995 647 834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AFTENSTJERNEN</a:t>
            </a:r>
          </a:p>
        </p:txBody>
      </p:sp>
    </p:spTree>
  </p:cSld>
  <p:clrMapOvr>
    <a:masterClrMapping xmlns:a="http://schemas.openxmlformats.org/drawingml/2006/main"/>
  </p:clrMapOvr>
</p:sld>
</file>