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615611833b48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836a0aba564bd6"/>
  </p:sldMasterIdLst>
  <p:sldIdLst>
    <p:sldId xmlns:r="http://schemas.openxmlformats.org/officeDocument/2006/relationships" id="256" r:id="Rfd651d34ff794a6e"/>
    <p:sldId xmlns:r="http://schemas.openxmlformats.org/officeDocument/2006/relationships" id="257" r:id="R9cea3ab5bee5469f"/>
    <p:sldId xmlns:r="http://schemas.openxmlformats.org/officeDocument/2006/relationships" id="258" r:id="R2f24a38f6f064a9c"/>
    <p:sldId xmlns:r="http://schemas.openxmlformats.org/officeDocument/2006/relationships" id="259" r:id="Rbc5f52d362914fa0"/>
    <p:sldId xmlns:r="http://schemas.openxmlformats.org/officeDocument/2006/relationships" id="260" r:id="R8b6af3a64af44c3a"/>
    <p:sldId xmlns:r="http://schemas.openxmlformats.org/officeDocument/2006/relationships" id="261" r:id="Re8697f51b6144f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836a0aba564bd6" /><Relationship Type="http://schemas.openxmlformats.org/officeDocument/2006/relationships/slide" Target="/ppt/slides/slide1.xml" Id="Rfd651d34ff794a6e" /><Relationship Type="http://schemas.openxmlformats.org/officeDocument/2006/relationships/slide" Target="/ppt/slides/slide2.xml" Id="R9cea3ab5bee5469f" /><Relationship Type="http://schemas.openxmlformats.org/officeDocument/2006/relationships/slide" Target="/ppt/slides/slide3.xml" Id="R2f24a38f6f064a9c" /><Relationship Type="http://schemas.openxmlformats.org/officeDocument/2006/relationships/slide" Target="/ppt/slides/slide4.xml" Id="Rbc5f52d362914fa0" /><Relationship Type="http://schemas.openxmlformats.org/officeDocument/2006/relationships/slide" Target="/ppt/slides/slide5.xml" Id="R8b6af3a64af44c3a" /><Relationship Type="http://schemas.openxmlformats.org/officeDocument/2006/relationships/slide" Target="/ppt/slides/slide6.xml" Id="Re8697f51b6144f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e20cc9fca746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01b95f1024113" /><Relationship Type="http://schemas.openxmlformats.org/officeDocument/2006/relationships/theme" Target="/ppt/slideMasters/theme/theme1.xml" Id="R02e7cc2a02e149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801b95f10241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793b2b31643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46bb4221241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24ba33a6949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6aa13d6444a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9160656a54c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3d210a7ec42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CGL HOLDING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995 652 293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