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66e19ec52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7cb46e51742c7"/>
  </p:sldMasterIdLst>
  <p:sldIdLst>
    <p:sldId xmlns:r="http://schemas.openxmlformats.org/officeDocument/2006/relationships" id="256" r:id="R113a5d7d61d9444a"/>
    <p:sldId xmlns:r="http://schemas.openxmlformats.org/officeDocument/2006/relationships" id="257" r:id="Rda32f7b67ca646c9"/>
    <p:sldId xmlns:r="http://schemas.openxmlformats.org/officeDocument/2006/relationships" id="258" r:id="R3243c24801ab47f3"/>
    <p:sldId xmlns:r="http://schemas.openxmlformats.org/officeDocument/2006/relationships" id="259" r:id="R0a16bfb7c3b248cc"/>
    <p:sldId xmlns:r="http://schemas.openxmlformats.org/officeDocument/2006/relationships" id="260" r:id="R52a467d2c2bd42dd"/>
    <p:sldId xmlns:r="http://schemas.openxmlformats.org/officeDocument/2006/relationships" id="261" r:id="R64181bc0969040f9"/>
    <p:sldId xmlns:r="http://schemas.openxmlformats.org/officeDocument/2006/relationships" id="262" r:id="R0acfec993ca640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7cb46e51742c7" /><Relationship Type="http://schemas.openxmlformats.org/officeDocument/2006/relationships/slide" Target="/ppt/slides/slide1.xml" Id="R113a5d7d61d9444a" /><Relationship Type="http://schemas.openxmlformats.org/officeDocument/2006/relationships/slide" Target="/ppt/slides/slide2.xml" Id="Rda32f7b67ca646c9" /><Relationship Type="http://schemas.openxmlformats.org/officeDocument/2006/relationships/slide" Target="/ppt/slides/slide3.xml" Id="R3243c24801ab47f3" /><Relationship Type="http://schemas.openxmlformats.org/officeDocument/2006/relationships/slide" Target="/ppt/slides/slide4.xml" Id="R0a16bfb7c3b248cc" /><Relationship Type="http://schemas.openxmlformats.org/officeDocument/2006/relationships/slide" Target="/ppt/slides/slide5.xml" Id="R52a467d2c2bd42dd" /><Relationship Type="http://schemas.openxmlformats.org/officeDocument/2006/relationships/slide" Target="/ppt/slides/slide6.xml" Id="R64181bc0969040f9" /><Relationship Type="http://schemas.openxmlformats.org/officeDocument/2006/relationships/slide" Target="/ppt/slides/slide7.xml" Id="R0acfec993ca640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9859d129942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b8b620904445b" /><Relationship Type="http://schemas.openxmlformats.org/officeDocument/2006/relationships/theme" Target="/ppt/slideMasters/theme/theme1.xml" Id="R3b37930ca543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b8b620904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b3bdaa791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f979b010e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d0fe263a5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c5a71dd18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8d30c8aba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ae4f10ef244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c8727bea6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322 774 176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337 323 598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354 943 840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APS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995 652 293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