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a6a6aa3fc04e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3ad43c74c1493f"/>
  </p:sldMasterIdLst>
  <p:sldIdLst>
    <p:sldId xmlns:r="http://schemas.openxmlformats.org/officeDocument/2006/relationships" id="256" r:id="R47e54e4489d44f56"/>
    <p:sldId xmlns:r="http://schemas.openxmlformats.org/officeDocument/2006/relationships" id="257" r:id="R7aade06c70f94f22"/>
    <p:sldId xmlns:r="http://schemas.openxmlformats.org/officeDocument/2006/relationships" id="258" r:id="Rbcc10aaad5c84d76"/>
    <p:sldId xmlns:r="http://schemas.openxmlformats.org/officeDocument/2006/relationships" id="259" r:id="Rfec9176762fc4858"/>
    <p:sldId xmlns:r="http://schemas.openxmlformats.org/officeDocument/2006/relationships" id="260" r:id="R8014e9c54a6e46ae"/>
    <p:sldId xmlns:r="http://schemas.openxmlformats.org/officeDocument/2006/relationships" id="261" r:id="R4afb95da55c24c3d"/>
    <p:sldId xmlns:r="http://schemas.openxmlformats.org/officeDocument/2006/relationships" id="262" r:id="R9b8452a545a847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3ad43c74c1493f" /><Relationship Type="http://schemas.openxmlformats.org/officeDocument/2006/relationships/slide" Target="/ppt/slides/slide1.xml" Id="R47e54e4489d44f56" /><Relationship Type="http://schemas.openxmlformats.org/officeDocument/2006/relationships/slide" Target="/ppt/slides/slide2.xml" Id="R7aade06c70f94f22" /><Relationship Type="http://schemas.openxmlformats.org/officeDocument/2006/relationships/slide" Target="/ppt/slides/slide3.xml" Id="Rbcc10aaad5c84d76" /><Relationship Type="http://schemas.openxmlformats.org/officeDocument/2006/relationships/slide" Target="/ppt/slides/slide4.xml" Id="Rfec9176762fc4858" /><Relationship Type="http://schemas.openxmlformats.org/officeDocument/2006/relationships/slide" Target="/ppt/slides/slide5.xml" Id="R8014e9c54a6e46ae" /><Relationship Type="http://schemas.openxmlformats.org/officeDocument/2006/relationships/slide" Target="/ppt/slides/slide6.xml" Id="R4afb95da55c24c3d" /><Relationship Type="http://schemas.openxmlformats.org/officeDocument/2006/relationships/slide" Target="/ppt/slides/slide7.xml" Id="R9b8452a545a847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9776fcddcc4e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8f5f4dd6e4d50" /><Relationship Type="http://schemas.openxmlformats.org/officeDocument/2006/relationships/theme" Target="/ppt/slideMasters/theme/theme1.xml" Id="R6612de6a94b640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f8f5f4dd6e4d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20b9449c3b4a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2de79b6ad54da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332fe9c3f448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57a0c5e7b24f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dd015c9fae40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0173f1ff4f432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02ea88fd7f4d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STORVIKING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STORVIKING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STORVIKING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STORVIKING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STORVIKING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STORVIKING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−277 170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4 152 394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40 987 258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42 395 312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STORVIKING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STORVIK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STORVIKING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Sivertvegen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6414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vegard.storvik@storviking.no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995 665 921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STORVIKING AS</a:t>
            </a:r>
          </a:p>
        </p:txBody>
      </p:sp>
    </p:spTree>
  </p:cSld>
  <p:clrMapOvr>
    <a:masterClrMapping xmlns:a="http://schemas.openxmlformats.org/drawingml/2006/main"/>
  </p:clrMapOvr>
</p:sld>
</file>