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ff402ff86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14c6ed5ac4f60"/>
  </p:sldMasterIdLst>
  <p:sldIdLst>
    <p:sldId xmlns:r="http://schemas.openxmlformats.org/officeDocument/2006/relationships" id="256" r:id="Rcc668f0b96e04ed5"/>
    <p:sldId xmlns:r="http://schemas.openxmlformats.org/officeDocument/2006/relationships" id="257" r:id="R82767a5e910c4f82"/>
    <p:sldId xmlns:r="http://schemas.openxmlformats.org/officeDocument/2006/relationships" id="258" r:id="R5c019e6cdc2449ae"/>
    <p:sldId xmlns:r="http://schemas.openxmlformats.org/officeDocument/2006/relationships" id="259" r:id="Rbd324530550949a6"/>
    <p:sldId xmlns:r="http://schemas.openxmlformats.org/officeDocument/2006/relationships" id="260" r:id="R09a7299e570c4be7"/>
    <p:sldId xmlns:r="http://schemas.openxmlformats.org/officeDocument/2006/relationships" id="261" r:id="R3508f7397f874153"/>
    <p:sldId xmlns:r="http://schemas.openxmlformats.org/officeDocument/2006/relationships" id="262" r:id="R655d4f568298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14c6ed5ac4f60" /><Relationship Type="http://schemas.openxmlformats.org/officeDocument/2006/relationships/slide" Target="/ppt/slides/slide1.xml" Id="Rcc668f0b96e04ed5" /><Relationship Type="http://schemas.openxmlformats.org/officeDocument/2006/relationships/slide" Target="/ppt/slides/slide2.xml" Id="R82767a5e910c4f82" /><Relationship Type="http://schemas.openxmlformats.org/officeDocument/2006/relationships/slide" Target="/ppt/slides/slide3.xml" Id="R5c019e6cdc2449ae" /><Relationship Type="http://schemas.openxmlformats.org/officeDocument/2006/relationships/slide" Target="/ppt/slides/slide4.xml" Id="Rbd324530550949a6" /><Relationship Type="http://schemas.openxmlformats.org/officeDocument/2006/relationships/slide" Target="/ppt/slides/slide5.xml" Id="R09a7299e570c4be7" /><Relationship Type="http://schemas.openxmlformats.org/officeDocument/2006/relationships/slide" Target="/ppt/slides/slide6.xml" Id="R3508f7397f874153" /><Relationship Type="http://schemas.openxmlformats.org/officeDocument/2006/relationships/slide" Target="/ppt/slides/slide7.xml" Id="R655d4f568298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e1a6e1e3848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179af861b4e8b" /><Relationship Type="http://schemas.openxmlformats.org/officeDocument/2006/relationships/theme" Target="/ppt/slideMasters/theme/theme1.xml" Id="Re0dab54d52eb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179af861b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22bca4049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5c93a0912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036121be043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15b39ffd6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b8701b191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d73afd6d143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5548c6c49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HELLENES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HELLENES PRODUKSJON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3 817 588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−957 759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−757 299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5 347 656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9 445 293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995 666 294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HELLENES PRODUKSJON AS</a:t>
            </a:r>
          </a:p>
        </p:txBody>
      </p:sp>
    </p:spTree>
  </p:cSld>
  <p:clrMapOvr>
    <a:masterClrMapping xmlns:a="http://schemas.openxmlformats.org/drawingml/2006/main"/>
  </p:clrMapOvr>
</p:sld>
</file>