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687252f6847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1dc45689334c47"/>
  </p:sldMasterIdLst>
  <p:sldIdLst>
    <p:sldId xmlns:r="http://schemas.openxmlformats.org/officeDocument/2006/relationships" id="256" r:id="R9099e6ff83b54cde"/>
    <p:sldId xmlns:r="http://schemas.openxmlformats.org/officeDocument/2006/relationships" id="257" r:id="R83e74573cfb64882"/>
    <p:sldId xmlns:r="http://schemas.openxmlformats.org/officeDocument/2006/relationships" id="258" r:id="R81ac20b2ec7c4f33"/>
    <p:sldId xmlns:r="http://schemas.openxmlformats.org/officeDocument/2006/relationships" id="259" r:id="R73e7123708c14427"/>
    <p:sldId xmlns:r="http://schemas.openxmlformats.org/officeDocument/2006/relationships" id="260" r:id="R119d3065ec3142c4"/>
    <p:sldId xmlns:r="http://schemas.openxmlformats.org/officeDocument/2006/relationships" id="261" r:id="R8c6662c4fa4c42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1dc45689334c47" /><Relationship Type="http://schemas.openxmlformats.org/officeDocument/2006/relationships/slide" Target="/ppt/slides/slide1.xml" Id="R9099e6ff83b54cde" /><Relationship Type="http://schemas.openxmlformats.org/officeDocument/2006/relationships/slide" Target="/ppt/slides/slide2.xml" Id="R83e74573cfb64882" /><Relationship Type="http://schemas.openxmlformats.org/officeDocument/2006/relationships/slide" Target="/ppt/slides/slide3.xml" Id="R81ac20b2ec7c4f33" /><Relationship Type="http://schemas.openxmlformats.org/officeDocument/2006/relationships/slide" Target="/ppt/slides/slide4.xml" Id="R73e7123708c14427" /><Relationship Type="http://schemas.openxmlformats.org/officeDocument/2006/relationships/slide" Target="/ppt/slides/slide5.xml" Id="R119d3065ec3142c4" /><Relationship Type="http://schemas.openxmlformats.org/officeDocument/2006/relationships/slide" Target="/ppt/slides/slide6.xml" Id="R8c6662c4fa4c42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332d1d08f48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9200eee444d9b" /><Relationship Type="http://schemas.openxmlformats.org/officeDocument/2006/relationships/theme" Target="/ppt/slideMasters/theme/theme1.xml" Id="R036ea817a76c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9200eee444d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be7570f2b48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4518d1061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56a637ca841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b0904df7f41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59fc00f99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9c3a9d0bd45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STENBERG PER  –  46,9 %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TRULSEN JOHN MAGNE  –  24,4 %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BEIN AS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ULSRUD TERJE ARNOLD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995 666 367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SUT HOLDING AS</a:t>
            </a:r>
          </a:p>
        </p:txBody>
      </p:sp>
    </p:spTree>
  </p:cSld>
  <p:clrMapOvr>
    <a:masterClrMapping xmlns:a="http://schemas.openxmlformats.org/drawingml/2006/main"/>
  </p:clrMapOvr>
</p:sld>
</file>