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e053195ce34d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4ba5b192804940"/>
  </p:sldMasterIdLst>
  <p:sldIdLst>
    <p:sldId xmlns:r="http://schemas.openxmlformats.org/officeDocument/2006/relationships" id="256" r:id="R6e50f59e1b9d4af3"/>
    <p:sldId xmlns:r="http://schemas.openxmlformats.org/officeDocument/2006/relationships" id="257" r:id="R732f3776d0784acd"/>
    <p:sldId xmlns:r="http://schemas.openxmlformats.org/officeDocument/2006/relationships" id="258" r:id="R71a9121481e04172"/>
    <p:sldId xmlns:r="http://schemas.openxmlformats.org/officeDocument/2006/relationships" id="259" r:id="R8a1ffbc28dd641f6"/>
    <p:sldId xmlns:r="http://schemas.openxmlformats.org/officeDocument/2006/relationships" id="260" r:id="Ree1abfcc96e54a36"/>
    <p:sldId xmlns:r="http://schemas.openxmlformats.org/officeDocument/2006/relationships" id="261" r:id="R69928376d2414403"/>
    <p:sldId xmlns:r="http://schemas.openxmlformats.org/officeDocument/2006/relationships" id="262" r:id="R19c96520dc174b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ba5b192804940" /><Relationship Type="http://schemas.openxmlformats.org/officeDocument/2006/relationships/slide" Target="/ppt/slides/slide1.xml" Id="R6e50f59e1b9d4af3" /><Relationship Type="http://schemas.openxmlformats.org/officeDocument/2006/relationships/slide" Target="/ppt/slides/slide2.xml" Id="R732f3776d0784acd" /><Relationship Type="http://schemas.openxmlformats.org/officeDocument/2006/relationships/slide" Target="/ppt/slides/slide3.xml" Id="R71a9121481e04172" /><Relationship Type="http://schemas.openxmlformats.org/officeDocument/2006/relationships/slide" Target="/ppt/slides/slide4.xml" Id="R8a1ffbc28dd641f6" /><Relationship Type="http://schemas.openxmlformats.org/officeDocument/2006/relationships/slide" Target="/ppt/slides/slide5.xml" Id="Ree1abfcc96e54a36" /><Relationship Type="http://schemas.openxmlformats.org/officeDocument/2006/relationships/slide" Target="/ppt/slides/slide6.xml" Id="R69928376d2414403" /><Relationship Type="http://schemas.openxmlformats.org/officeDocument/2006/relationships/slide" Target="/ppt/slides/slide7.xml" Id="R19c96520dc174b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1b35516ab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2eae10db246de" /><Relationship Type="http://schemas.openxmlformats.org/officeDocument/2006/relationships/theme" Target="/ppt/slideMasters/theme/theme1.xml" Id="R12723833bfb940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2eae10db246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e7afea14242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e8b8811fa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66d8e0b3a4f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990b36ff9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6ed6291b845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bf7842c014f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a0ac5105440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SCC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SCC EIENDOM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173 549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−1 286 659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7 313 028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8 220 215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FALCH BERGH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Svenskhallvegen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995 672 421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SCC EIENDOM AS</a:t>
            </a:r>
          </a:p>
        </p:txBody>
      </p:sp>
    </p:spTree>
  </p:cSld>
  <p:clrMapOvr>
    <a:masterClrMapping xmlns:a="http://schemas.openxmlformats.org/drawingml/2006/main"/>
  </p:clrMapOvr>
</p:sld>
</file>