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519dcc0a4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22f8e71934183"/>
  </p:sldMasterIdLst>
  <p:sldIdLst>
    <p:sldId xmlns:r="http://schemas.openxmlformats.org/officeDocument/2006/relationships" id="256" r:id="R25cbc0300a144792"/>
    <p:sldId xmlns:r="http://schemas.openxmlformats.org/officeDocument/2006/relationships" id="257" r:id="Rb8e3bd7c4adb438b"/>
    <p:sldId xmlns:r="http://schemas.openxmlformats.org/officeDocument/2006/relationships" id="258" r:id="R653a21f1f3494f65"/>
    <p:sldId xmlns:r="http://schemas.openxmlformats.org/officeDocument/2006/relationships" id="259" r:id="R6df05186c27947e3"/>
    <p:sldId xmlns:r="http://schemas.openxmlformats.org/officeDocument/2006/relationships" id="260" r:id="R4070803eba074734"/>
    <p:sldId xmlns:r="http://schemas.openxmlformats.org/officeDocument/2006/relationships" id="261" r:id="Rd675e0cb3a2e42ca"/>
    <p:sldId xmlns:r="http://schemas.openxmlformats.org/officeDocument/2006/relationships" id="262" r:id="R9bd2f5c8180c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22f8e71934183" /><Relationship Type="http://schemas.openxmlformats.org/officeDocument/2006/relationships/slide" Target="/ppt/slides/slide1.xml" Id="R25cbc0300a144792" /><Relationship Type="http://schemas.openxmlformats.org/officeDocument/2006/relationships/slide" Target="/ppt/slides/slide2.xml" Id="Rb8e3bd7c4adb438b" /><Relationship Type="http://schemas.openxmlformats.org/officeDocument/2006/relationships/slide" Target="/ppt/slides/slide3.xml" Id="R653a21f1f3494f65" /><Relationship Type="http://schemas.openxmlformats.org/officeDocument/2006/relationships/slide" Target="/ppt/slides/slide4.xml" Id="R6df05186c27947e3" /><Relationship Type="http://schemas.openxmlformats.org/officeDocument/2006/relationships/slide" Target="/ppt/slides/slide5.xml" Id="R4070803eba074734" /><Relationship Type="http://schemas.openxmlformats.org/officeDocument/2006/relationships/slide" Target="/ppt/slides/slide6.xml" Id="Rd675e0cb3a2e42ca" /><Relationship Type="http://schemas.openxmlformats.org/officeDocument/2006/relationships/slide" Target="/ppt/slides/slide7.xml" Id="R9bd2f5c8180c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e3fbba9c7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abbde45fa4f10" /><Relationship Type="http://schemas.openxmlformats.org/officeDocument/2006/relationships/theme" Target="/ppt/slideMasters/theme/theme1.xml" Id="Ree200e8318d4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abbde45fa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c79467e1c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3c528fd6e4f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82ba724a64b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b08d1c0fc4c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62228e7fe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7150e8d2449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7db0dc5244e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ROGN BELYSNING OG INTERIØR - VINJE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 BELYSNING OG INTERIØR -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 BELYSNING OG INTERIØR - VINJE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 BELYSNING OG INTERIØR -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 BELYSNING OG INTERIØR -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 BELYSNING OG INTERIØR -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 BELYSNING OG INTERIØR -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 BELYSNING OG INTERIØR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 BELYSNING OG INTERIØR -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995 672 995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 BELYSNING OG INTERIØR - VINJE AS</a:t>
            </a:r>
          </a:p>
        </p:txBody>
      </p:sp>
    </p:spTree>
  </p:cSld>
  <p:clrMapOvr>
    <a:masterClrMapping xmlns:a="http://schemas.openxmlformats.org/drawingml/2006/main"/>
  </p:clrMapOvr>
</p:sld>
</file>