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36b180de8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8d021327142c5"/>
  </p:sldMasterIdLst>
  <p:sldIdLst>
    <p:sldId xmlns:r="http://schemas.openxmlformats.org/officeDocument/2006/relationships" id="256" r:id="R3ff0668f78434a89"/>
    <p:sldId xmlns:r="http://schemas.openxmlformats.org/officeDocument/2006/relationships" id="257" r:id="R12ff6acc68194b55"/>
    <p:sldId xmlns:r="http://schemas.openxmlformats.org/officeDocument/2006/relationships" id="258" r:id="Rc07e6befa16140a9"/>
    <p:sldId xmlns:r="http://schemas.openxmlformats.org/officeDocument/2006/relationships" id="259" r:id="R0d78c25f3ab94e82"/>
    <p:sldId xmlns:r="http://schemas.openxmlformats.org/officeDocument/2006/relationships" id="260" r:id="Rcc650983e437451b"/>
    <p:sldId xmlns:r="http://schemas.openxmlformats.org/officeDocument/2006/relationships" id="261" r:id="R3f502249b66c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d021327142c5" /><Relationship Type="http://schemas.openxmlformats.org/officeDocument/2006/relationships/slide" Target="/ppt/slides/slide1.xml" Id="R3ff0668f78434a89" /><Relationship Type="http://schemas.openxmlformats.org/officeDocument/2006/relationships/slide" Target="/ppt/slides/slide2.xml" Id="R12ff6acc68194b55" /><Relationship Type="http://schemas.openxmlformats.org/officeDocument/2006/relationships/slide" Target="/ppt/slides/slide3.xml" Id="Rc07e6befa16140a9" /><Relationship Type="http://schemas.openxmlformats.org/officeDocument/2006/relationships/slide" Target="/ppt/slides/slide4.xml" Id="R0d78c25f3ab94e82" /><Relationship Type="http://schemas.openxmlformats.org/officeDocument/2006/relationships/slide" Target="/ppt/slides/slide5.xml" Id="Rcc650983e437451b" /><Relationship Type="http://schemas.openxmlformats.org/officeDocument/2006/relationships/slide" Target="/ppt/slides/slide6.xml" Id="R3f502249b66c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1fbbb1695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66308acf147b7" /><Relationship Type="http://schemas.openxmlformats.org/officeDocument/2006/relationships/theme" Target="/ppt/slideMasters/theme/theme1.xml" Id="R131b2e32f10f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66308acf1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84383f04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8ecfb798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7c50b5d99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33d06cb3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99d0590be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9df51986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SATAGO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SATAGO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SATAGO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SATAGO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SATAGO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SATAGO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995 676 583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SATAGO AS</a:t>
            </a:r>
          </a:p>
        </p:txBody>
      </p:sp>
    </p:spTree>
  </p:cSld>
  <p:clrMapOvr>
    <a:masterClrMapping xmlns:a="http://schemas.openxmlformats.org/drawingml/2006/main"/>
  </p:clrMapOvr>
</p:sld>
</file>