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9788d830fc4f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43812a044144f3"/>
  </p:sldMasterIdLst>
  <p:sldIdLst>
    <p:sldId xmlns:r="http://schemas.openxmlformats.org/officeDocument/2006/relationships" id="256" r:id="Rf06c8ead24734254"/>
    <p:sldId xmlns:r="http://schemas.openxmlformats.org/officeDocument/2006/relationships" id="257" r:id="Rd198dace777c4827"/>
    <p:sldId xmlns:r="http://schemas.openxmlformats.org/officeDocument/2006/relationships" id="258" r:id="R6d1af595103649aa"/>
    <p:sldId xmlns:r="http://schemas.openxmlformats.org/officeDocument/2006/relationships" id="259" r:id="R8b94640916984891"/>
    <p:sldId xmlns:r="http://schemas.openxmlformats.org/officeDocument/2006/relationships" id="260" r:id="R7004b444db594ad7"/>
    <p:sldId xmlns:r="http://schemas.openxmlformats.org/officeDocument/2006/relationships" id="261" r:id="R9523e4c5438c4213"/>
    <p:sldId xmlns:r="http://schemas.openxmlformats.org/officeDocument/2006/relationships" id="262" r:id="Ra781be224f4e4e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43812a044144f3" /><Relationship Type="http://schemas.openxmlformats.org/officeDocument/2006/relationships/slide" Target="/ppt/slides/slide1.xml" Id="Rf06c8ead24734254" /><Relationship Type="http://schemas.openxmlformats.org/officeDocument/2006/relationships/slide" Target="/ppt/slides/slide2.xml" Id="Rd198dace777c4827" /><Relationship Type="http://schemas.openxmlformats.org/officeDocument/2006/relationships/slide" Target="/ppt/slides/slide3.xml" Id="R6d1af595103649aa" /><Relationship Type="http://schemas.openxmlformats.org/officeDocument/2006/relationships/slide" Target="/ppt/slides/slide4.xml" Id="R8b94640916984891" /><Relationship Type="http://schemas.openxmlformats.org/officeDocument/2006/relationships/slide" Target="/ppt/slides/slide5.xml" Id="R7004b444db594ad7" /><Relationship Type="http://schemas.openxmlformats.org/officeDocument/2006/relationships/slide" Target="/ppt/slides/slide6.xml" Id="R9523e4c5438c4213" /><Relationship Type="http://schemas.openxmlformats.org/officeDocument/2006/relationships/slide" Target="/ppt/slides/slide7.xml" Id="Ra781be224f4e4e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73385d1fd142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91aae50934603" /><Relationship Type="http://schemas.openxmlformats.org/officeDocument/2006/relationships/theme" Target="/ppt/slideMasters/theme/theme1.xml" Id="Re12fd91417e04b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891aae509346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0a32f67e143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46038b73a41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c580384064d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14156c7b34f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60bb785b744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31dd3b75c46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bb31d3beb4d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SATAGO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SATAGO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SATAGO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SATAGO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SATAGO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SATAGO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298 627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7 560 962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10 200 497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SATAGO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HEIN ARVE VARNE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SATAGO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Solbergvegen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995 676 583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SATAGO AS</a:t>
            </a:r>
          </a:p>
        </p:txBody>
      </p:sp>
    </p:spTree>
  </p:cSld>
  <p:clrMapOvr>
    <a:masterClrMapping xmlns:a="http://schemas.openxmlformats.org/drawingml/2006/main"/>
  </p:clrMapOvr>
</p:sld>
</file>