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bc57f1769941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ca6f4c28ed4691"/>
  </p:sldMasterIdLst>
  <p:sldIdLst>
    <p:sldId xmlns:r="http://schemas.openxmlformats.org/officeDocument/2006/relationships" id="256" r:id="R472cec8e9132480f"/>
    <p:sldId xmlns:r="http://schemas.openxmlformats.org/officeDocument/2006/relationships" id="257" r:id="Rbc07514eb66e4f09"/>
    <p:sldId xmlns:r="http://schemas.openxmlformats.org/officeDocument/2006/relationships" id="258" r:id="R12159794eb124597"/>
    <p:sldId xmlns:r="http://schemas.openxmlformats.org/officeDocument/2006/relationships" id="259" r:id="Ra516eaccd7cd4a58"/>
    <p:sldId xmlns:r="http://schemas.openxmlformats.org/officeDocument/2006/relationships" id="260" r:id="Rf54feeb52c69426d"/>
    <p:sldId xmlns:r="http://schemas.openxmlformats.org/officeDocument/2006/relationships" id="261" r:id="Rf4925da3027c47eb"/>
    <p:sldId xmlns:r="http://schemas.openxmlformats.org/officeDocument/2006/relationships" id="262" r:id="R148e9916d31b45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ca6f4c28ed4691" /><Relationship Type="http://schemas.openxmlformats.org/officeDocument/2006/relationships/slide" Target="/ppt/slides/slide1.xml" Id="R472cec8e9132480f" /><Relationship Type="http://schemas.openxmlformats.org/officeDocument/2006/relationships/slide" Target="/ppt/slides/slide2.xml" Id="Rbc07514eb66e4f09" /><Relationship Type="http://schemas.openxmlformats.org/officeDocument/2006/relationships/slide" Target="/ppt/slides/slide3.xml" Id="R12159794eb124597" /><Relationship Type="http://schemas.openxmlformats.org/officeDocument/2006/relationships/slide" Target="/ppt/slides/slide4.xml" Id="Ra516eaccd7cd4a58" /><Relationship Type="http://schemas.openxmlformats.org/officeDocument/2006/relationships/slide" Target="/ppt/slides/slide5.xml" Id="Rf54feeb52c69426d" /><Relationship Type="http://schemas.openxmlformats.org/officeDocument/2006/relationships/slide" Target="/ppt/slides/slide6.xml" Id="Rf4925da3027c47eb" /><Relationship Type="http://schemas.openxmlformats.org/officeDocument/2006/relationships/slide" Target="/ppt/slides/slide7.xml" Id="R148e9916d31b45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110fb7890e4d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a8fea814e403e" /><Relationship Type="http://schemas.openxmlformats.org/officeDocument/2006/relationships/theme" Target="/ppt/slideMasters/theme/theme1.xml" Id="R6ee8a944406d4d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1a8fea814e40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2d67f7fb242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c19c7578f4b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35b5e640748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9558dee874c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1ede0bac243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99d90e6d94c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64ce582cd44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FRENT AS ble etablert [år] og holder til i 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60 723 841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−8 315 656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−7 287 954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−437 152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24 227 816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HERNES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 MASKIN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 SKOGLY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Breivegen 267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7630 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995 683 334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FRENT AS</a:t>
            </a:r>
          </a:p>
        </p:txBody>
      </p:sp>
    </p:spTree>
  </p:cSld>
  <p:clrMapOvr>
    <a:masterClrMapping xmlns:a="http://schemas.openxmlformats.org/drawingml/2006/main"/>
  </p:clrMapOvr>
</p:sld>
</file>