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23940051b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42fb051804c33"/>
  </p:sldMasterIdLst>
  <p:sldIdLst>
    <p:sldId xmlns:r="http://schemas.openxmlformats.org/officeDocument/2006/relationships" id="256" r:id="Rff9274ceaf784513"/>
    <p:sldId xmlns:r="http://schemas.openxmlformats.org/officeDocument/2006/relationships" id="257" r:id="R05fd3b7e3cfb4628"/>
    <p:sldId xmlns:r="http://schemas.openxmlformats.org/officeDocument/2006/relationships" id="258" r:id="R622ea83c04bb4cea"/>
    <p:sldId xmlns:r="http://schemas.openxmlformats.org/officeDocument/2006/relationships" id="259" r:id="R682652982a2841cc"/>
    <p:sldId xmlns:r="http://schemas.openxmlformats.org/officeDocument/2006/relationships" id="260" r:id="Ra9236eb306e54373"/>
    <p:sldId xmlns:r="http://schemas.openxmlformats.org/officeDocument/2006/relationships" id="261" r:id="R7c79061ef723425a"/>
    <p:sldId xmlns:r="http://schemas.openxmlformats.org/officeDocument/2006/relationships" id="262" r:id="R6d84e9bfcc16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42fb051804c33" /><Relationship Type="http://schemas.openxmlformats.org/officeDocument/2006/relationships/slide" Target="/ppt/slides/slide1.xml" Id="Rff9274ceaf784513" /><Relationship Type="http://schemas.openxmlformats.org/officeDocument/2006/relationships/slide" Target="/ppt/slides/slide2.xml" Id="R05fd3b7e3cfb4628" /><Relationship Type="http://schemas.openxmlformats.org/officeDocument/2006/relationships/slide" Target="/ppt/slides/slide3.xml" Id="R622ea83c04bb4cea" /><Relationship Type="http://schemas.openxmlformats.org/officeDocument/2006/relationships/slide" Target="/ppt/slides/slide4.xml" Id="R682652982a2841cc" /><Relationship Type="http://schemas.openxmlformats.org/officeDocument/2006/relationships/slide" Target="/ppt/slides/slide5.xml" Id="Ra9236eb306e54373" /><Relationship Type="http://schemas.openxmlformats.org/officeDocument/2006/relationships/slide" Target="/ppt/slides/slide6.xml" Id="R7c79061ef723425a" /><Relationship Type="http://schemas.openxmlformats.org/officeDocument/2006/relationships/slide" Target="/ppt/slides/slide7.xml" Id="R6d84e9bfcc16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0c06f740b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2eaf95a214806" /><Relationship Type="http://schemas.openxmlformats.org/officeDocument/2006/relationships/theme" Target="/ppt/slideMasters/theme/theme1.xml" Id="R7bd1663f9c93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2eaf95a21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b9716ac26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08b803b7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9f727ef7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6152494ca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a0427105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1b329210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c5c6b14f8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