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d7e10d9b8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ac5f41c6124fe3"/>
  </p:sldMasterIdLst>
  <p:sldIdLst>
    <p:sldId xmlns:r="http://schemas.openxmlformats.org/officeDocument/2006/relationships" id="256" r:id="Raedfc8d91ade49ce"/>
    <p:sldId xmlns:r="http://schemas.openxmlformats.org/officeDocument/2006/relationships" id="257" r:id="R616d6a55d7684109"/>
    <p:sldId xmlns:r="http://schemas.openxmlformats.org/officeDocument/2006/relationships" id="258" r:id="R9be5d4e76a99483c"/>
    <p:sldId xmlns:r="http://schemas.openxmlformats.org/officeDocument/2006/relationships" id="259" r:id="R4552a2365bee4816"/>
    <p:sldId xmlns:r="http://schemas.openxmlformats.org/officeDocument/2006/relationships" id="260" r:id="Raeb79de311654b0e"/>
    <p:sldId xmlns:r="http://schemas.openxmlformats.org/officeDocument/2006/relationships" id="261" r:id="Rb638a672a4fd479f"/>
    <p:sldId xmlns:r="http://schemas.openxmlformats.org/officeDocument/2006/relationships" id="262" r:id="Rec6dc4993945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c5f41c6124fe3" /><Relationship Type="http://schemas.openxmlformats.org/officeDocument/2006/relationships/slide" Target="/ppt/slides/slide1.xml" Id="Raedfc8d91ade49ce" /><Relationship Type="http://schemas.openxmlformats.org/officeDocument/2006/relationships/slide" Target="/ppt/slides/slide2.xml" Id="R616d6a55d7684109" /><Relationship Type="http://schemas.openxmlformats.org/officeDocument/2006/relationships/slide" Target="/ppt/slides/slide3.xml" Id="R9be5d4e76a99483c" /><Relationship Type="http://schemas.openxmlformats.org/officeDocument/2006/relationships/slide" Target="/ppt/slides/slide4.xml" Id="R4552a2365bee4816" /><Relationship Type="http://schemas.openxmlformats.org/officeDocument/2006/relationships/slide" Target="/ppt/slides/slide5.xml" Id="Raeb79de311654b0e" /><Relationship Type="http://schemas.openxmlformats.org/officeDocument/2006/relationships/slide" Target="/ppt/slides/slide6.xml" Id="Rb638a672a4fd479f" /><Relationship Type="http://schemas.openxmlformats.org/officeDocument/2006/relationships/slide" Target="/ppt/slides/slide7.xml" Id="Rec6dc4993945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6a5e6a8a24c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ca1f7350840c2" /><Relationship Type="http://schemas.openxmlformats.org/officeDocument/2006/relationships/theme" Target="/ppt/slideMasters/theme/theme1.xml" Id="Ra846ce230f19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7ca1f73508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03b162adf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add6a6c4c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e1e3a2e9b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d851a553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bc05bf6f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f7fec186747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f561b1795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VENI ENERGY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VENI ENERGY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892 281 000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138 182 000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98 536 000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−83 666 000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963 698 000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ENEAS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995 688 913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VENI ENERGY GROUP AS</a:t>
            </a:r>
          </a:p>
        </p:txBody>
      </p:sp>
    </p:spTree>
  </p:cSld>
  <p:clrMapOvr>
    <a:masterClrMapping xmlns:a="http://schemas.openxmlformats.org/drawingml/2006/main"/>
  </p:clrMapOvr>
</p:sld>
</file>