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14d4d27dd8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e112ec5f045c9"/>
  </p:sldMasterIdLst>
  <p:sldIdLst>
    <p:sldId xmlns:r="http://schemas.openxmlformats.org/officeDocument/2006/relationships" id="256" r:id="R15fe055ab6784f03"/>
    <p:sldId xmlns:r="http://schemas.openxmlformats.org/officeDocument/2006/relationships" id="257" r:id="R0323f894436348b0"/>
    <p:sldId xmlns:r="http://schemas.openxmlformats.org/officeDocument/2006/relationships" id="258" r:id="R1610c840838e4e8d"/>
    <p:sldId xmlns:r="http://schemas.openxmlformats.org/officeDocument/2006/relationships" id="259" r:id="R39f223b932714620"/>
    <p:sldId xmlns:r="http://schemas.openxmlformats.org/officeDocument/2006/relationships" id="260" r:id="R9ba450ee4a8b4075"/>
    <p:sldId xmlns:r="http://schemas.openxmlformats.org/officeDocument/2006/relationships" id="261" r:id="Rfd120512965041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e112ec5f045c9" /><Relationship Type="http://schemas.openxmlformats.org/officeDocument/2006/relationships/slide" Target="/ppt/slides/slide1.xml" Id="R15fe055ab6784f03" /><Relationship Type="http://schemas.openxmlformats.org/officeDocument/2006/relationships/slide" Target="/ppt/slides/slide2.xml" Id="R0323f894436348b0" /><Relationship Type="http://schemas.openxmlformats.org/officeDocument/2006/relationships/slide" Target="/ppt/slides/slide3.xml" Id="R1610c840838e4e8d" /><Relationship Type="http://schemas.openxmlformats.org/officeDocument/2006/relationships/slide" Target="/ppt/slides/slide4.xml" Id="R39f223b932714620" /><Relationship Type="http://schemas.openxmlformats.org/officeDocument/2006/relationships/slide" Target="/ppt/slides/slide5.xml" Id="R9ba450ee4a8b4075" /><Relationship Type="http://schemas.openxmlformats.org/officeDocument/2006/relationships/slide" Target="/ppt/slides/slide6.xml" Id="Rfd120512965041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87120aa584b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675d7a23440c6" /><Relationship Type="http://schemas.openxmlformats.org/officeDocument/2006/relationships/theme" Target="/ppt/slideMasters/theme/theme1.xml" Id="R94b5abc461c944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6675d7a23440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4c561df5149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3f08ee5ec49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1b6809bd14f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f8252c5e0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3348a0d7e4c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142365e17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RABBEN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RABBEN KONSULT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JOHAN RABBEN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Johan Rabben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995 690 179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KONSULT AS</a:t>
            </a:r>
          </a:p>
        </p:txBody>
      </p:sp>
    </p:spTree>
  </p:cSld>
  <p:clrMapOvr>
    <a:masterClrMapping xmlns:a="http://schemas.openxmlformats.org/drawingml/2006/main"/>
  </p:clrMapOvr>
</p:sld>
</file>