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a7323f75c64d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96b1b6cb9e40a1"/>
  </p:sldMasterIdLst>
  <p:sldIdLst>
    <p:sldId xmlns:r="http://schemas.openxmlformats.org/officeDocument/2006/relationships" id="256" r:id="Re2b9e33487934039"/>
    <p:sldId xmlns:r="http://schemas.openxmlformats.org/officeDocument/2006/relationships" id="257" r:id="Rcd3f4c1761a44db0"/>
    <p:sldId xmlns:r="http://schemas.openxmlformats.org/officeDocument/2006/relationships" id="258" r:id="Rae5567f904ec4e6f"/>
    <p:sldId xmlns:r="http://schemas.openxmlformats.org/officeDocument/2006/relationships" id="259" r:id="R477a6f328f774da9"/>
    <p:sldId xmlns:r="http://schemas.openxmlformats.org/officeDocument/2006/relationships" id="260" r:id="R35732f83ede949cd"/>
    <p:sldId xmlns:r="http://schemas.openxmlformats.org/officeDocument/2006/relationships" id="261" r:id="Rba71aeca9c1e406b"/>
    <p:sldId xmlns:r="http://schemas.openxmlformats.org/officeDocument/2006/relationships" id="262" r:id="R2de6da72f8154e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96b1b6cb9e40a1" /><Relationship Type="http://schemas.openxmlformats.org/officeDocument/2006/relationships/slide" Target="/ppt/slides/slide1.xml" Id="Re2b9e33487934039" /><Relationship Type="http://schemas.openxmlformats.org/officeDocument/2006/relationships/slide" Target="/ppt/slides/slide2.xml" Id="Rcd3f4c1761a44db0" /><Relationship Type="http://schemas.openxmlformats.org/officeDocument/2006/relationships/slide" Target="/ppt/slides/slide3.xml" Id="Rae5567f904ec4e6f" /><Relationship Type="http://schemas.openxmlformats.org/officeDocument/2006/relationships/slide" Target="/ppt/slides/slide4.xml" Id="R477a6f328f774da9" /><Relationship Type="http://schemas.openxmlformats.org/officeDocument/2006/relationships/slide" Target="/ppt/slides/slide5.xml" Id="R35732f83ede949cd" /><Relationship Type="http://schemas.openxmlformats.org/officeDocument/2006/relationships/slide" Target="/ppt/slides/slide6.xml" Id="Rba71aeca9c1e406b" /><Relationship Type="http://schemas.openxmlformats.org/officeDocument/2006/relationships/slide" Target="/ppt/slides/slide7.xml" Id="R2de6da72f8154e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5109ffcf944e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ea2ce9c744048" /><Relationship Type="http://schemas.openxmlformats.org/officeDocument/2006/relationships/theme" Target="/ppt/slideMasters/theme/theme1.xml" Id="R18a27eaa180e45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5ea2ce9c7440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5f601200145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b6360452646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0dd0b342a41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ebdbf55f844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1ff9865b74a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53cc011af4d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b8201dc08b40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SILÅ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SILÅ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SILÅ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SILÅ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SILÅ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SILÅ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3 315 242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1 479 507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1 790 431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7 659 570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8 953 422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SILÅ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THORSTVEDT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SILÅ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Tjernsrudveien 27A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995 690 675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SILÅ AS</a:t>
            </a:r>
          </a:p>
        </p:txBody>
      </p:sp>
    </p:spTree>
  </p:cSld>
  <p:clrMapOvr>
    <a:masterClrMapping xmlns:a="http://schemas.openxmlformats.org/drawingml/2006/main"/>
  </p:clrMapOvr>
</p:sld>
</file>