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71eb599b5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0d3508fc74990"/>
  </p:sldMasterIdLst>
  <p:sldIdLst>
    <p:sldId xmlns:r="http://schemas.openxmlformats.org/officeDocument/2006/relationships" id="256" r:id="R4a121f84c3e8426a"/>
    <p:sldId xmlns:r="http://schemas.openxmlformats.org/officeDocument/2006/relationships" id="257" r:id="R0c59fb72462f4f66"/>
    <p:sldId xmlns:r="http://schemas.openxmlformats.org/officeDocument/2006/relationships" id="258" r:id="Re58a8e08d8754e6b"/>
    <p:sldId xmlns:r="http://schemas.openxmlformats.org/officeDocument/2006/relationships" id="259" r:id="Rec4c5f324e74412e"/>
    <p:sldId xmlns:r="http://schemas.openxmlformats.org/officeDocument/2006/relationships" id="260" r:id="R167480f4d1074acd"/>
    <p:sldId xmlns:r="http://schemas.openxmlformats.org/officeDocument/2006/relationships" id="261" r:id="R7e5634a5c36b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0d3508fc74990" /><Relationship Type="http://schemas.openxmlformats.org/officeDocument/2006/relationships/slide" Target="/ppt/slides/slide1.xml" Id="R4a121f84c3e8426a" /><Relationship Type="http://schemas.openxmlformats.org/officeDocument/2006/relationships/slide" Target="/ppt/slides/slide2.xml" Id="R0c59fb72462f4f66" /><Relationship Type="http://schemas.openxmlformats.org/officeDocument/2006/relationships/slide" Target="/ppt/slides/slide3.xml" Id="Re58a8e08d8754e6b" /><Relationship Type="http://schemas.openxmlformats.org/officeDocument/2006/relationships/slide" Target="/ppt/slides/slide4.xml" Id="Rec4c5f324e74412e" /><Relationship Type="http://schemas.openxmlformats.org/officeDocument/2006/relationships/slide" Target="/ppt/slides/slide5.xml" Id="R167480f4d1074acd" /><Relationship Type="http://schemas.openxmlformats.org/officeDocument/2006/relationships/slide" Target="/ppt/slides/slide6.xml" Id="R7e5634a5c36b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98a7f61f8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127506f9a4cd1" /><Relationship Type="http://schemas.openxmlformats.org/officeDocument/2006/relationships/theme" Target="/ppt/slideMasters/theme/theme1.xml" Id="Re72274ca07e146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127506f9a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d7b54af47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e48b45171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61827a466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ef1e52059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f4661ca9b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8e3d72111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REAL ESTATE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