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89a1df087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f96aa2f234c21"/>
  </p:sldMasterIdLst>
  <p:sldIdLst>
    <p:sldId xmlns:r="http://schemas.openxmlformats.org/officeDocument/2006/relationships" id="256" r:id="Re7dd2831ab634038"/>
    <p:sldId xmlns:r="http://schemas.openxmlformats.org/officeDocument/2006/relationships" id="257" r:id="Ra16a37d4e3d4443d"/>
    <p:sldId xmlns:r="http://schemas.openxmlformats.org/officeDocument/2006/relationships" id="258" r:id="R488821222bf74152"/>
    <p:sldId xmlns:r="http://schemas.openxmlformats.org/officeDocument/2006/relationships" id="259" r:id="R80c32c8e3e454745"/>
    <p:sldId xmlns:r="http://schemas.openxmlformats.org/officeDocument/2006/relationships" id="260" r:id="Rd5082a90091a4b67"/>
    <p:sldId xmlns:r="http://schemas.openxmlformats.org/officeDocument/2006/relationships" id="261" r:id="Ra2e0cb46fcde479f"/>
    <p:sldId xmlns:r="http://schemas.openxmlformats.org/officeDocument/2006/relationships" id="262" r:id="R0b8e6e6af5e5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f96aa2f234c21" /><Relationship Type="http://schemas.openxmlformats.org/officeDocument/2006/relationships/slide" Target="/ppt/slides/slide1.xml" Id="Re7dd2831ab634038" /><Relationship Type="http://schemas.openxmlformats.org/officeDocument/2006/relationships/slide" Target="/ppt/slides/slide2.xml" Id="Ra16a37d4e3d4443d" /><Relationship Type="http://schemas.openxmlformats.org/officeDocument/2006/relationships/slide" Target="/ppt/slides/slide3.xml" Id="R488821222bf74152" /><Relationship Type="http://schemas.openxmlformats.org/officeDocument/2006/relationships/slide" Target="/ppt/slides/slide4.xml" Id="R80c32c8e3e454745" /><Relationship Type="http://schemas.openxmlformats.org/officeDocument/2006/relationships/slide" Target="/ppt/slides/slide5.xml" Id="Rd5082a90091a4b67" /><Relationship Type="http://schemas.openxmlformats.org/officeDocument/2006/relationships/slide" Target="/ppt/slides/slide6.xml" Id="Ra2e0cb46fcde479f" /><Relationship Type="http://schemas.openxmlformats.org/officeDocument/2006/relationships/slide" Target="/ppt/slides/slide7.xml" Id="R0b8e6e6af5e5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bb26da5dc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4aa8b38b4f3e" /><Relationship Type="http://schemas.openxmlformats.org/officeDocument/2006/relationships/theme" Target="/ppt/slideMasters/theme/theme1.xml" Id="Ra22924c261e0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e4aa8b38b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2df0e3ec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bfb32273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5a2ac39b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e9a3b514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8fdd654d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2e424d52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da94ecce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