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e45ab892d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ddb0407ad414d"/>
  </p:sldMasterIdLst>
  <p:sldIdLst>
    <p:sldId xmlns:r="http://schemas.openxmlformats.org/officeDocument/2006/relationships" id="256" r:id="Rdbc9ef04f7a8460e"/>
    <p:sldId xmlns:r="http://schemas.openxmlformats.org/officeDocument/2006/relationships" id="257" r:id="R26debc6791a043ef"/>
    <p:sldId xmlns:r="http://schemas.openxmlformats.org/officeDocument/2006/relationships" id="258" r:id="R30102d4a7e9a49d0"/>
    <p:sldId xmlns:r="http://schemas.openxmlformats.org/officeDocument/2006/relationships" id="259" r:id="Rc4c9fe39eb5b4d2d"/>
    <p:sldId xmlns:r="http://schemas.openxmlformats.org/officeDocument/2006/relationships" id="260" r:id="R59a9ab0445d5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ddb0407ad414d" /><Relationship Type="http://schemas.openxmlformats.org/officeDocument/2006/relationships/slide" Target="/ppt/slides/slide1.xml" Id="Rdbc9ef04f7a8460e" /><Relationship Type="http://schemas.openxmlformats.org/officeDocument/2006/relationships/slide" Target="/ppt/slides/slide2.xml" Id="R26debc6791a043ef" /><Relationship Type="http://schemas.openxmlformats.org/officeDocument/2006/relationships/slide" Target="/ppt/slides/slide3.xml" Id="R30102d4a7e9a49d0" /><Relationship Type="http://schemas.openxmlformats.org/officeDocument/2006/relationships/slide" Target="/ppt/slides/slide4.xml" Id="Rc4c9fe39eb5b4d2d" /><Relationship Type="http://schemas.openxmlformats.org/officeDocument/2006/relationships/slide" Target="/ppt/slides/slide5.xml" Id="R59a9ab0445d5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f241ff8da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3c15f0b3465b" /><Relationship Type="http://schemas.openxmlformats.org/officeDocument/2006/relationships/theme" Target="/ppt/slideMasters/theme/theme1.xml" Id="R1cfe961d0427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e3c15f0b3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8be853f7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96726aaa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96154deb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b9a48f8f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c6e0d0da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