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412b10b1964a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8e3fa8ae1c4cbb"/>
  </p:sldMasterIdLst>
  <p:sldIdLst>
    <p:sldId xmlns:r="http://schemas.openxmlformats.org/officeDocument/2006/relationships" id="256" r:id="R968960bbf5a34d2b"/>
    <p:sldId xmlns:r="http://schemas.openxmlformats.org/officeDocument/2006/relationships" id="257" r:id="Rb32e969a8bd24e56"/>
    <p:sldId xmlns:r="http://schemas.openxmlformats.org/officeDocument/2006/relationships" id="258" r:id="R780043a2b95c445a"/>
    <p:sldId xmlns:r="http://schemas.openxmlformats.org/officeDocument/2006/relationships" id="259" r:id="Re933940d255e42c3"/>
    <p:sldId xmlns:r="http://schemas.openxmlformats.org/officeDocument/2006/relationships" id="260" r:id="R41311b5b0f9344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8e3fa8ae1c4cbb" /><Relationship Type="http://schemas.openxmlformats.org/officeDocument/2006/relationships/slide" Target="/ppt/slides/slide1.xml" Id="R968960bbf5a34d2b" /><Relationship Type="http://schemas.openxmlformats.org/officeDocument/2006/relationships/slide" Target="/ppt/slides/slide2.xml" Id="Rb32e969a8bd24e56" /><Relationship Type="http://schemas.openxmlformats.org/officeDocument/2006/relationships/slide" Target="/ppt/slides/slide3.xml" Id="R780043a2b95c445a" /><Relationship Type="http://schemas.openxmlformats.org/officeDocument/2006/relationships/slide" Target="/ppt/slides/slide4.xml" Id="Re933940d255e42c3" /><Relationship Type="http://schemas.openxmlformats.org/officeDocument/2006/relationships/slide" Target="/ppt/slides/slide5.xml" Id="R41311b5b0f9344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1444fd024546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ef3e20b1e4b4c" /><Relationship Type="http://schemas.openxmlformats.org/officeDocument/2006/relationships/theme" Target="/ppt/slideMasters/theme/theme1.xml" Id="R926a69c3973247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eef3e20b1e4b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0a0d066b043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c8486fe1447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e001623e246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ca372f45f4a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50f9f9af84e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GLOBAL INDEX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GLOBAL INDEX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GLOBAL INDEX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GLOBAL INDEX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GLOBAL INDEX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GLOBAL INDEX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995 692 589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GLOBAL INDEX</a:t>
            </a:r>
          </a:p>
        </p:txBody>
      </p:sp>
    </p:spTree>
  </p:cSld>
  <p:clrMapOvr>
    <a:masterClrMapping xmlns:a="http://schemas.openxmlformats.org/drawingml/2006/main"/>
  </p:clrMapOvr>
</p:sld>
</file>