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ef7d71a3d74d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cc1b6ec1a94b06"/>
  </p:sldMasterIdLst>
  <p:sldIdLst>
    <p:sldId xmlns:r="http://schemas.openxmlformats.org/officeDocument/2006/relationships" id="256" r:id="Rce4989f808574b0b"/>
    <p:sldId xmlns:r="http://schemas.openxmlformats.org/officeDocument/2006/relationships" id="257" r:id="R8b47836908214e96"/>
    <p:sldId xmlns:r="http://schemas.openxmlformats.org/officeDocument/2006/relationships" id="258" r:id="R7baf0bac2a514e9c"/>
    <p:sldId xmlns:r="http://schemas.openxmlformats.org/officeDocument/2006/relationships" id="259" r:id="R094fcd7c7e194a08"/>
    <p:sldId xmlns:r="http://schemas.openxmlformats.org/officeDocument/2006/relationships" id="260" r:id="R75b6c5b79b24480c"/>
    <p:sldId xmlns:r="http://schemas.openxmlformats.org/officeDocument/2006/relationships" id="261" r:id="R3fc6ed66026b41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cc1b6ec1a94b06" /><Relationship Type="http://schemas.openxmlformats.org/officeDocument/2006/relationships/slide" Target="/ppt/slides/slide1.xml" Id="Rce4989f808574b0b" /><Relationship Type="http://schemas.openxmlformats.org/officeDocument/2006/relationships/slide" Target="/ppt/slides/slide2.xml" Id="R8b47836908214e96" /><Relationship Type="http://schemas.openxmlformats.org/officeDocument/2006/relationships/slide" Target="/ppt/slides/slide3.xml" Id="R7baf0bac2a514e9c" /><Relationship Type="http://schemas.openxmlformats.org/officeDocument/2006/relationships/slide" Target="/ppt/slides/slide4.xml" Id="R094fcd7c7e194a08" /><Relationship Type="http://schemas.openxmlformats.org/officeDocument/2006/relationships/slide" Target="/ppt/slides/slide5.xml" Id="R75b6c5b79b24480c" /><Relationship Type="http://schemas.openxmlformats.org/officeDocument/2006/relationships/slide" Target="/ppt/slides/slide6.xml" Id="R3fc6ed66026b41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d50658ce3b43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663f13a4645a1" /><Relationship Type="http://schemas.openxmlformats.org/officeDocument/2006/relationships/theme" Target="/ppt/slideMasters/theme/theme1.xml" Id="R1efae7eb6ce74d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6663f13a4645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c9172cb4b46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a65ae6a9b47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8888f84de41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5a8fd13f541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d777cb53c4a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649da077f4b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1-STIFTELSEN RINGERIKE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1-STIFTELSEN RINGERIKE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1-STIFTELSEN RINGERIKE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1-STIFTELSEN RINGERIKE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1-STIFTELSEN RINGERIKE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1-STIFTELSEN RINGERIKE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247 329 085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198 205 457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198 205 457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1 684 251 797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1 720 679 120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1-STIFTELSEN RINGERIKE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3510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post@sparebank1stiftelsenringerike.no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www.sparebank1stiftelsenringerike.no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995 692 635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1-STIFTELSEN RINGERIKE</a:t>
            </a:r>
          </a:p>
        </p:txBody>
      </p:sp>
    </p:spTree>
  </p:cSld>
  <p:clrMapOvr>
    <a:masterClrMapping xmlns:a="http://schemas.openxmlformats.org/drawingml/2006/main"/>
  </p:clrMapOvr>
</p:sld>
</file>