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85b9a0f081f49c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e9e342032b34c7e"/>
  </p:sldMasterIdLst>
  <p:sldIdLst>
    <p:sldId xmlns:r="http://schemas.openxmlformats.org/officeDocument/2006/relationships" id="256" r:id="Rf6321ef46a874bc1"/>
    <p:sldId xmlns:r="http://schemas.openxmlformats.org/officeDocument/2006/relationships" id="257" r:id="R604f19cec20647af"/>
    <p:sldId xmlns:r="http://schemas.openxmlformats.org/officeDocument/2006/relationships" id="258" r:id="Re47017a0d8cf47e1"/>
    <p:sldId xmlns:r="http://schemas.openxmlformats.org/officeDocument/2006/relationships" id="259" r:id="Rc78f04a5ff884be7"/>
    <p:sldId xmlns:r="http://schemas.openxmlformats.org/officeDocument/2006/relationships" id="260" r:id="R395d6d85ce294e7b"/>
    <p:sldId xmlns:r="http://schemas.openxmlformats.org/officeDocument/2006/relationships" id="261" r:id="R328165edda6c465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e9e342032b34c7e" /><Relationship Type="http://schemas.openxmlformats.org/officeDocument/2006/relationships/slide" Target="/ppt/slides/slide1.xml" Id="Rf6321ef46a874bc1" /><Relationship Type="http://schemas.openxmlformats.org/officeDocument/2006/relationships/slide" Target="/ppt/slides/slide2.xml" Id="R604f19cec20647af" /><Relationship Type="http://schemas.openxmlformats.org/officeDocument/2006/relationships/slide" Target="/ppt/slides/slide3.xml" Id="Re47017a0d8cf47e1" /><Relationship Type="http://schemas.openxmlformats.org/officeDocument/2006/relationships/slide" Target="/ppt/slides/slide4.xml" Id="Rc78f04a5ff884be7" /><Relationship Type="http://schemas.openxmlformats.org/officeDocument/2006/relationships/slide" Target="/ppt/slides/slide5.xml" Id="R395d6d85ce294e7b" /><Relationship Type="http://schemas.openxmlformats.org/officeDocument/2006/relationships/slide" Target="/ppt/slides/slide6.xml" Id="R328165edda6c465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15ac9b1b704b3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7cfe5fc35b4da7" /><Relationship Type="http://schemas.openxmlformats.org/officeDocument/2006/relationships/theme" Target="/ppt/slideMasters/theme/theme1.xml" Id="Rf8a8a3356fee4a9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e7cfe5fc35b4da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2393e1617f4ab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8f06f118d640b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b254154ecc40e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9d7552a5cd435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bf390603f94f7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19afb702c7405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SPAREBANK 1-STIFTELSEN JEVNAKER LUNNER NITTEDAL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 1-STIFTELSEN JEVNAKER LUNNER NITTEDAL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SPAREBANK 1-STIFTELSEN JEVNAKER LUNNER NITTEDAL ble etablert [år] og holder til i Jevnaker.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 1-STIFTELSEN JEVNAKER LUNNER NITTEDAL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 1-STIFTELSEN JEVNAKER LUNNER NITTEDAL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 1-STIFTELSEN JEVNAKER LUNNER NITTEDAL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115 332 501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57 077 155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57 077 155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941 290 289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1 007 802 424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 1-STIFTELSEN JEVNAKER LUNNER NITTEDAL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3520 Jevnaker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bjorn@jlnstiftelsen.no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www.sparebank1stiftelsenjln.no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995 692 805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 1-STIFTELSEN JEVNAKER LUNNER NITTEDAL</a:t>
            </a:r>
          </a:p>
        </p:txBody>
      </p:sp>
    </p:spTree>
  </p:cSld>
  <p:clrMapOvr>
    <a:masterClrMapping xmlns:a="http://schemas.openxmlformats.org/drawingml/2006/main"/>
  </p:clrMapOvr>
</p:sld>
</file>