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5b3f1c13c247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52bb61eb704279"/>
  </p:sldMasterIdLst>
  <p:sldIdLst>
    <p:sldId xmlns:r="http://schemas.openxmlformats.org/officeDocument/2006/relationships" id="256" r:id="R0fa7442c3641483c"/>
    <p:sldId xmlns:r="http://schemas.openxmlformats.org/officeDocument/2006/relationships" id="257" r:id="R637a2f8e81ff42c0"/>
    <p:sldId xmlns:r="http://schemas.openxmlformats.org/officeDocument/2006/relationships" id="258" r:id="R514c97c9b627491d"/>
    <p:sldId xmlns:r="http://schemas.openxmlformats.org/officeDocument/2006/relationships" id="259" r:id="R257902cb1f6d40ae"/>
    <p:sldId xmlns:r="http://schemas.openxmlformats.org/officeDocument/2006/relationships" id="260" r:id="R098251becf984ea9"/>
    <p:sldId xmlns:r="http://schemas.openxmlformats.org/officeDocument/2006/relationships" id="261" r:id="R04247b43dab94c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52bb61eb704279" /><Relationship Type="http://schemas.openxmlformats.org/officeDocument/2006/relationships/slide" Target="/ppt/slides/slide1.xml" Id="R0fa7442c3641483c" /><Relationship Type="http://schemas.openxmlformats.org/officeDocument/2006/relationships/slide" Target="/ppt/slides/slide2.xml" Id="R637a2f8e81ff42c0" /><Relationship Type="http://schemas.openxmlformats.org/officeDocument/2006/relationships/slide" Target="/ppt/slides/slide3.xml" Id="R514c97c9b627491d" /><Relationship Type="http://schemas.openxmlformats.org/officeDocument/2006/relationships/slide" Target="/ppt/slides/slide4.xml" Id="R257902cb1f6d40ae" /><Relationship Type="http://schemas.openxmlformats.org/officeDocument/2006/relationships/slide" Target="/ppt/slides/slide5.xml" Id="R098251becf984ea9" /><Relationship Type="http://schemas.openxmlformats.org/officeDocument/2006/relationships/slide" Target="/ppt/slides/slide6.xml" Id="R04247b43dab94c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f8c023ffe0a44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465b8ae6ff4a5c" /><Relationship Type="http://schemas.openxmlformats.org/officeDocument/2006/relationships/theme" Target="/ppt/slideMasters/theme/theme1.xml" Id="R1bc608816599426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465b8ae6ff4a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61e13fc8440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e153b1c4c43a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d57a6e9114a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638543d45249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122f91b5c748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d957c1972541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OMG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OMG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GRINDHEIM OLE MARTIN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995 697 149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OMG INVEST AS</a:t>
            </a:r>
          </a:p>
        </p:txBody>
      </p:sp>
    </p:spTree>
  </p:cSld>
  <p:clrMapOvr>
    <a:masterClrMapping xmlns:a="http://schemas.openxmlformats.org/drawingml/2006/main"/>
  </p:clrMapOvr>
</p:sld>
</file>