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61a3f23b6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60072cd3a4c01"/>
  </p:sldMasterIdLst>
  <p:sldIdLst>
    <p:sldId xmlns:r="http://schemas.openxmlformats.org/officeDocument/2006/relationships" id="256" r:id="Rd59e3a8282954f6f"/>
    <p:sldId xmlns:r="http://schemas.openxmlformats.org/officeDocument/2006/relationships" id="257" r:id="R50cfd76957a3446b"/>
    <p:sldId xmlns:r="http://schemas.openxmlformats.org/officeDocument/2006/relationships" id="258" r:id="R79289d6ad2f04155"/>
    <p:sldId xmlns:r="http://schemas.openxmlformats.org/officeDocument/2006/relationships" id="259" r:id="R57e8154f58634f5f"/>
    <p:sldId xmlns:r="http://schemas.openxmlformats.org/officeDocument/2006/relationships" id="260" r:id="R1add732cad374867"/>
    <p:sldId xmlns:r="http://schemas.openxmlformats.org/officeDocument/2006/relationships" id="261" r:id="R382c4ce9b7bc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60072cd3a4c01" /><Relationship Type="http://schemas.openxmlformats.org/officeDocument/2006/relationships/slide" Target="/ppt/slides/slide1.xml" Id="Rd59e3a8282954f6f" /><Relationship Type="http://schemas.openxmlformats.org/officeDocument/2006/relationships/slide" Target="/ppt/slides/slide2.xml" Id="R50cfd76957a3446b" /><Relationship Type="http://schemas.openxmlformats.org/officeDocument/2006/relationships/slide" Target="/ppt/slides/slide3.xml" Id="R79289d6ad2f04155" /><Relationship Type="http://schemas.openxmlformats.org/officeDocument/2006/relationships/slide" Target="/ppt/slides/slide4.xml" Id="R57e8154f58634f5f" /><Relationship Type="http://schemas.openxmlformats.org/officeDocument/2006/relationships/slide" Target="/ppt/slides/slide5.xml" Id="R1add732cad374867" /><Relationship Type="http://schemas.openxmlformats.org/officeDocument/2006/relationships/slide" Target="/ppt/slides/slide6.xml" Id="R382c4ce9b7bc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609174b20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4ac9a6c84984" /><Relationship Type="http://schemas.openxmlformats.org/officeDocument/2006/relationships/theme" Target="/ppt/slideMasters/theme/theme1.xml" Id="R05b360b7f02d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04ac9a6c8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9f6d5854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78d2ad38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35263b723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b84e007f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cd5315c4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e475c93a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