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4848c765e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81a5bc8464815"/>
  </p:sldMasterIdLst>
  <p:sldIdLst>
    <p:sldId xmlns:r="http://schemas.openxmlformats.org/officeDocument/2006/relationships" id="256" r:id="Ra105ec0a8e4f48b5"/>
    <p:sldId xmlns:r="http://schemas.openxmlformats.org/officeDocument/2006/relationships" id="257" r:id="R046acfd6151c4ca8"/>
    <p:sldId xmlns:r="http://schemas.openxmlformats.org/officeDocument/2006/relationships" id="258" r:id="R7ac826c371f546cd"/>
    <p:sldId xmlns:r="http://schemas.openxmlformats.org/officeDocument/2006/relationships" id="259" r:id="R8dc798547e504fad"/>
    <p:sldId xmlns:r="http://schemas.openxmlformats.org/officeDocument/2006/relationships" id="260" r:id="R3e833e1fa9ab4f2f"/>
    <p:sldId xmlns:r="http://schemas.openxmlformats.org/officeDocument/2006/relationships" id="261" r:id="Re64d338128434b2c"/>
    <p:sldId xmlns:r="http://schemas.openxmlformats.org/officeDocument/2006/relationships" id="262" r:id="R981e955b939d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81a5bc8464815" /><Relationship Type="http://schemas.openxmlformats.org/officeDocument/2006/relationships/slide" Target="/ppt/slides/slide1.xml" Id="Ra105ec0a8e4f48b5" /><Relationship Type="http://schemas.openxmlformats.org/officeDocument/2006/relationships/slide" Target="/ppt/slides/slide2.xml" Id="R046acfd6151c4ca8" /><Relationship Type="http://schemas.openxmlformats.org/officeDocument/2006/relationships/slide" Target="/ppt/slides/slide3.xml" Id="R7ac826c371f546cd" /><Relationship Type="http://schemas.openxmlformats.org/officeDocument/2006/relationships/slide" Target="/ppt/slides/slide4.xml" Id="R8dc798547e504fad" /><Relationship Type="http://schemas.openxmlformats.org/officeDocument/2006/relationships/slide" Target="/ppt/slides/slide5.xml" Id="R3e833e1fa9ab4f2f" /><Relationship Type="http://schemas.openxmlformats.org/officeDocument/2006/relationships/slide" Target="/ppt/slides/slide6.xml" Id="Re64d338128434b2c" /><Relationship Type="http://schemas.openxmlformats.org/officeDocument/2006/relationships/slide" Target="/ppt/slides/slide7.xml" Id="R981e955b939d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7949b4f81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f3b648fc64030" /><Relationship Type="http://schemas.openxmlformats.org/officeDocument/2006/relationships/theme" Target="/ppt/slideMasters/theme/theme1.xml" Id="R940dc5f656ec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f3b648fc6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0754d822e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275dfeb3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1ecf61fd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9149fc38f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7a2f8ea7c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62de48d12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73200153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6 139 449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SKARHEIM TOR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