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e0341b375945d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4455dce16934750"/>
  </p:sldMasterIdLst>
  <p:sldIdLst>
    <p:sldId xmlns:r="http://schemas.openxmlformats.org/officeDocument/2006/relationships" id="256" r:id="Re205e042fcf843ad"/>
    <p:sldId xmlns:r="http://schemas.openxmlformats.org/officeDocument/2006/relationships" id="257" r:id="Rc9c8248971164307"/>
    <p:sldId xmlns:r="http://schemas.openxmlformats.org/officeDocument/2006/relationships" id="258" r:id="R4760e9f000534f6d"/>
    <p:sldId xmlns:r="http://schemas.openxmlformats.org/officeDocument/2006/relationships" id="259" r:id="R6cd99dd8c4e74316"/>
    <p:sldId xmlns:r="http://schemas.openxmlformats.org/officeDocument/2006/relationships" id="260" r:id="R2bcc705942944499"/>
    <p:sldId xmlns:r="http://schemas.openxmlformats.org/officeDocument/2006/relationships" id="261" r:id="R6b5ae340938d4e76"/>
    <p:sldId xmlns:r="http://schemas.openxmlformats.org/officeDocument/2006/relationships" id="262" r:id="R92e46992c9c04e0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455dce16934750" /><Relationship Type="http://schemas.openxmlformats.org/officeDocument/2006/relationships/slide" Target="/ppt/slides/slide1.xml" Id="Re205e042fcf843ad" /><Relationship Type="http://schemas.openxmlformats.org/officeDocument/2006/relationships/slide" Target="/ppt/slides/slide2.xml" Id="Rc9c8248971164307" /><Relationship Type="http://schemas.openxmlformats.org/officeDocument/2006/relationships/slide" Target="/ppt/slides/slide3.xml" Id="R4760e9f000534f6d" /><Relationship Type="http://schemas.openxmlformats.org/officeDocument/2006/relationships/slide" Target="/ppt/slides/slide4.xml" Id="R6cd99dd8c4e74316" /><Relationship Type="http://schemas.openxmlformats.org/officeDocument/2006/relationships/slide" Target="/ppt/slides/slide5.xml" Id="R2bcc705942944499" /><Relationship Type="http://schemas.openxmlformats.org/officeDocument/2006/relationships/slide" Target="/ppt/slides/slide6.xml" Id="R6b5ae340938d4e76" /><Relationship Type="http://schemas.openxmlformats.org/officeDocument/2006/relationships/slide" Target="/ppt/slides/slide7.xml" Id="R92e46992c9c04e0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31fafdf4ae4b1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5af1cc509d4831" /><Relationship Type="http://schemas.openxmlformats.org/officeDocument/2006/relationships/theme" Target="/ppt/slideMasters/theme/theme1.xml" Id="R1edc7f08ccbc4da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35af1cc509d483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dc9980fb5b491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dcb9d59eaf4ed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c47f81549b496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885f98aca5434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3f149fa397403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7f395ca11e496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f0ac2da6d34cc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LØNNUM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LØNNUM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LØNNUM EIENDOM AS ble etablert [år] og holder til i Malm.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LØNNUM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LØNNUM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LØNNUM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1 518 308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520 656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−1 954 271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8 292 902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16 653 136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LØNNUM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LØNNUM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LØNNUM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Handverksvegen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7790 Malm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995 697 998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LØNNUM EIENDOM AS</a:t>
            </a:r>
          </a:p>
        </p:txBody>
      </p:sp>
    </p:spTree>
  </p:cSld>
  <p:clrMapOvr>
    <a:masterClrMapping xmlns:a="http://schemas.openxmlformats.org/drawingml/2006/main"/>
  </p:clrMapOvr>
</p:sld>
</file>