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b475ff72d34b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64b22b94534608"/>
  </p:sldMasterIdLst>
  <p:sldIdLst>
    <p:sldId xmlns:r="http://schemas.openxmlformats.org/officeDocument/2006/relationships" id="256" r:id="Rf8970d8cddbc49a5"/>
    <p:sldId xmlns:r="http://schemas.openxmlformats.org/officeDocument/2006/relationships" id="257" r:id="Rcd13e34bfc9f40f2"/>
    <p:sldId xmlns:r="http://schemas.openxmlformats.org/officeDocument/2006/relationships" id="258" r:id="R59127ac1447849eb"/>
    <p:sldId xmlns:r="http://schemas.openxmlformats.org/officeDocument/2006/relationships" id="259" r:id="R809d9c72abd04e0a"/>
    <p:sldId xmlns:r="http://schemas.openxmlformats.org/officeDocument/2006/relationships" id="260" r:id="R58faef65b6334d16"/>
    <p:sldId xmlns:r="http://schemas.openxmlformats.org/officeDocument/2006/relationships" id="261" r:id="Rf28a58f61fdf499a"/>
    <p:sldId xmlns:r="http://schemas.openxmlformats.org/officeDocument/2006/relationships" id="262" r:id="Raed42ce3a7f74f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64b22b94534608" /><Relationship Type="http://schemas.openxmlformats.org/officeDocument/2006/relationships/slide" Target="/ppt/slides/slide1.xml" Id="Rf8970d8cddbc49a5" /><Relationship Type="http://schemas.openxmlformats.org/officeDocument/2006/relationships/slide" Target="/ppt/slides/slide2.xml" Id="Rcd13e34bfc9f40f2" /><Relationship Type="http://schemas.openxmlformats.org/officeDocument/2006/relationships/slide" Target="/ppt/slides/slide3.xml" Id="R59127ac1447849eb" /><Relationship Type="http://schemas.openxmlformats.org/officeDocument/2006/relationships/slide" Target="/ppt/slides/slide4.xml" Id="R809d9c72abd04e0a" /><Relationship Type="http://schemas.openxmlformats.org/officeDocument/2006/relationships/slide" Target="/ppt/slides/slide5.xml" Id="R58faef65b6334d16" /><Relationship Type="http://schemas.openxmlformats.org/officeDocument/2006/relationships/slide" Target="/ppt/slides/slide6.xml" Id="Rf28a58f61fdf499a" /><Relationship Type="http://schemas.openxmlformats.org/officeDocument/2006/relationships/slide" Target="/ppt/slides/slide7.xml" Id="Raed42ce3a7f74f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28ccb8918c47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01472764e4532" /><Relationship Type="http://schemas.openxmlformats.org/officeDocument/2006/relationships/theme" Target="/ppt/slideMasters/theme/theme1.xml" Id="Rade79e535a3849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801472764e45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4d68d5234341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6340dcce84b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25cb926f14b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3bc86d7b74c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a7201612248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81fcb0c0141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7100bfb9a48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MURERFIRMA GJESDAL &amp; RØDBERG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MURERFIRMA GJESDAL &amp; RØDBERG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MURERFIRMA GJESDAL &amp; RØDBERG AS ble etablert [år] og holder til i Ålgård.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MURERFIRMA GJESDAL &amp; RØDBERG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MURERFIRMA GJESDAL &amp; RØDBERG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MURERFIRMA GJESDAL &amp; RØDBERG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19 087 849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1 694 476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1 304 223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1 023 862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5 624 901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MURERFIRMA GJESDAL &amp; RØDBERG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SKURVE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MURERFIRMA GJESDAL &amp; RØDBERG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Skurvebakkane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4331 Ålgård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50 24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post@g-r.no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www.g-r.no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995 700 077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MURERFIRMA GJESDAL &amp; RØDBERG AS</a:t>
            </a:r>
          </a:p>
        </p:txBody>
      </p:sp>
    </p:spTree>
  </p:cSld>
  <p:clrMapOvr>
    <a:masterClrMapping xmlns:a="http://schemas.openxmlformats.org/drawingml/2006/main"/>
  </p:clrMapOvr>
</p:sld>
</file>