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f9cacfa78345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23b5871e4c4e22"/>
  </p:sldMasterIdLst>
  <p:sldIdLst>
    <p:sldId xmlns:r="http://schemas.openxmlformats.org/officeDocument/2006/relationships" id="256" r:id="Rdce6a3f3f2864157"/>
    <p:sldId xmlns:r="http://schemas.openxmlformats.org/officeDocument/2006/relationships" id="257" r:id="R01936fade8914a41"/>
    <p:sldId xmlns:r="http://schemas.openxmlformats.org/officeDocument/2006/relationships" id="258" r:id="R468dcda6ad564570"/>
    <p:sldId xmlns:r="http://schemas.openxmlformats.org/officeDocument/2006/relationships" id="259" r:id="R5eb0657141f44d65"/>
    <p:sldId xmlns:r="http://schemas.openxmlformats.org/officeDocument/2006/relationships" id="260" r:id="R3dda911ec05f4338"/>
    <p:sldId xmlns:r="http://schemas.openxmlformats.org/officeDocument/2006/relationships" id="261" r:id="R5a6559c3de6c46f8"/>
    <p:sldId xmlns:r="http://schemas.openxmlformats.org/officeDocument/2006/relationships" id="262" r:id="R32a7d05a7fba45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23b5871e4c4e22" /><Relationship Type="http://schemas.openxmlformats.org/officeDocument/2006/relationships/slide" Target="/ppt/slides/slide1.xml" Id="Rdce6a3f3f2864157" /><Relationship Type="http://schemas.openxmlformats.org/officeDocument/2006/relationships/slide" Target="/ppt/slides/slide2.xml" Id="R01936fade8914a41" /><Relationship Type="http://schemas.openxmlformats.org/officeDocument/2006/relationships/slide" Target="/ppt/slides/slide3.xml" Id="R468dcda6ad564570" /><Relationship Type="http://schemas.openxmlformats.org/officeDocument/2006/relationships/slide" Target="/ppt/slides/slide4.xml" Id="R5eb0657141f44d65" /><Relationship Type="http://schemas.openxmlformats.org/officeDocument/2006/relationships/slide" Target="/ppt/slides/slide5.xml" Id="R3dda911ec05f4338" /><Relationship Type="http://schemas.openxmlformats.org/officeDocument/2006/relationships/slide" Target="/ppt/slides/slide6.xml" Id="R5a6559c3de6c46f8" /><Relationship Type="http://schemas.openxmlformats.org/officeDocument/2006/relationships/slide" Target="/ppt/slides/slide7.xml" Id="R32a7d05a7fba45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fb63c5356646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96c4b713144bf" /><Relationship Type="http://schemas.openxmlformats.org/officeDocument/2006/relationships/theme" Target="/ppt/slideMasters/theme/theme1.xml" Id="Re85a64c9ede945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596c4b713144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ff7a378734a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c8e33f31442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33021389f46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10c76ad7d4b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87d420e2b42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30f1de52c4c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29c716f884b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DRONNINGBERGET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DRONNINGBERGET AS ble etablert [år] og holder til i Hell.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323 720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9 251 920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HALVOR MOE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Dronningberget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7517 Hell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995 704 544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DRONNINGBERGET AS</a:t>
            </a:r>
          </a:p>
        </p:txBody>
      </p:sp>
    </p:spTree>
  </p:cSld>
  <p:clrMapOvr>
    <a:masterClrMapping xmlns:a="http://schemas.openxmlformats.org/drawingml/2006/main"/>
  </p:clrMapOvr>
</p:sld>
</file>