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7cf89806f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843af7ac34602"/>
  </p:sldMasterIdLst>
  <p:sldIdLst>
    <p:sldId xmlns:r="http://schemas.openxmlformats.org/officeDocument/2006/relationships" id="256" r:id="Rf3156ada4b7d40da"/>
    <p:sldId xmlns:r="http://schemas.openxmlformats.org/officeDocument/2006/relationships" id="257" r:id="Ra4926ff5362f4c4d"/>
    <p:sldId xmlns:r="http://schemas.openxmlformats.org/officeDocument/2006/relationships" id="258" r:id="Rc1f87378bf304160"/>
    <p:sldId xmlns:r="http://schemas.openxmlformats.org/officeDocument/2006/relationships" id="259" r:id="Rd13bbec82f714c6d"/>
    <p:sldId xmlns:r="http://schemas.openxmlformats.org/officeDocument/2006/relationships" id="260" r:id="R12f18c406c2e4e0a"/>
    <p:sldId xmlns:r="http://schemas.openxmlformats.org/officeDocument/2006/relationships" id="261" r:id="Rf6c6ffb453d14b94"/>
    <p:sldId xmlns:r="http://schemas.openxmlformats.org/officeDocument/2006/relationships" id="262" r:id="Ra1c62a62e470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843af7ac34602" /><Relationship Type="http://schemas.openxmlformats.org/officeDocument/2006/relationships/slide" Target="/ppt/slides/slide1.xml" Id="Rf3156ada4b7d40da" /><Relationship Type="http://schemas.openxmlformats.org/officeDocument/2006/relationships/slide" Target="/ppt/slides/slide2.xml" Id="Ra4926ff5362f4c4d" /><Relationship Type="http://schemas.openxmlformats.org/officeDocument/2006/relationships/slide" Target="/ppt/slides/slide3.xml" Id="Rc1f87378bf304160" /><Relationship Type="http://schemas.openxmlformats.org/officeDocument/2006/relationships/slide" Target="/ppt/slides/slide4.xml" Id="Rd13bbec82f714c6d" /><Relationship Type="http://schemas.openxmlformats.org/officeDocument/2006/relationships/slide" Target="/ppt/slides/slide5.xml" Id="R12f18c406c2e4e0a" /><Relationship Type="http://schemas.openxmlformats.org/officeDocument/2006/relationships/slide" Target="/ppt/slides/slide6.xml" Id="Rf6c6ffb453d14b94" /><Relationship Type="http://schemas.openxmlformats.org/officeDocument/2006/relationships/slide" Target="/ppt/slides/slide7.xml" Id="Ra1c62a62e470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3fac798c8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e9f1935774663" /><Relationship Type="http://schemas.openxmlformats.org/officeDocument/2006/relationships/theme" Target="/ppt/slideMasters/theme/theme1.xml" Id="Racbb2e15ccae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e9f19357746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99a89c933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01ada592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5f4078bd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edd9f7a30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91a07824c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30e849d99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80ec1719f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−4 474 877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298 133 593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342 219 911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345 989 209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VALODDO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TORBJØRN HELGEVOLD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995 734 907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