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41493d505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f54629acd4922"/>
  </p:sldMasterIdLst>
  <p:sldIdLst>
    <p:sldId xmlns:r="http://schemas.openxmlformats.org/officeDocument/2006/relationships" id="256" r:id="Rbd6f3c3e34464851"/>
    <p:sldId xmlns:r="http://schemas.openxmlformats.org/officeDocument/2006/relationships" id="257" r:id="Rb3ddd29230734916"/>
    <p:sldId xmlns:r="http://schemas.openxmlformats.org/officeDocument/2006/relationships" id="258" r:id="R90d82e3e13d24cd2"/>
    <p:sldId xmlns:r="http://schemas.openxmlformats.org/officeDocument/2006/relationships" id="259" r:id="R1a3c6eb1bd4f47a6"/>
    <p:sldId xmlns:r="http://schemas.openxmlformats.org/officeDocument/2006/relationships" id="260" r:id="R127e98dbf07e4796"/>
    <p:sldId xmlns:r="http://schemas.openxmlformats.org/officeDocument/2006/relationships" id="261" r:id="Rd7144dd31ef8434c"/>
    <p:sldId xmlns:r="http://schemas.openxmlformats.org/officeDocument/2006/relationships" id="262" r:id="R759064de341c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f54629acd4922" /><Relationship Type="http://schemas.openxmlformats.org/officeDocument/2006/relationships/slide" Target="/ppt/slides/slide1.xml" Id="Rbd6f3c3e34464851" /><Relationship Type="http://schemas.openxmlformats.org/officeDocument/2006/relationships/slide" Target="/ppt/slides/slide2.xml" Id="Rb3ddd29230734916" /><Relationship Type="http://schemas.openxmlformats.org/officeDocument/2006/relationships/slide" Target="/ppt/slides/slide3.xml" Id="R90d82e3e13d24cd2" /><Relationship Type="http://schemas.openxmlformats.org/officeDocument/2006/relationships/slide" Target="/ppt/slides/slide4.xml" Id="R1a3c6eb1bd4f47a6" /><Relationship Type="http://schemas.openxmlformats.org/officeDocument/2006/relationships/slide" Target="/ppt/slides/slide5.xml" Id="R127e98dbf07e4796" /><Relationship Type="http://schemas.openxmlformats.org/officeDocument/2006/relationships/slide" Target="/ppt/slides/slide6.xml" Id="Rd7144dd31ef8434c" /><Relationship Type="http://schemas.openxmlformats.org/officeDocument/2006/relationships/slide" Target="/ppt/slides/slide7.xml" Id="R759064de341c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73eaeef3540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960af4a124636" /><Relationship Type="http://schemas.openxmlformats.org/officeDocument/2006/relationships/theme" Target="/ppt/slideMasters/theme/theme1.xml" Id="Rae1ae065c7f7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960af4a12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c849e89b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be71ecc9c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3b5baa746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9a72f7da2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5190a816b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6708e50db40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28bf8ebd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MIKLA EVENTS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MIKLA EVENTS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−204 327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 BØRGE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BARVIK TOBIAS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HAMID SAMI LABEED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Smedbakkvegen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64 59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995 742 810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