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6d01238d8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9bdf29c744a65"/>
  </p:sldMasterIdLst>
  <p:sldIdLst>
    <p:sldId xmlns:r="http://schemas.openxmlformats.org/officeDocument/2006/relationships" id="256" r:id="R617dfbd103b944e1"/>
    <p:sldId xmlns:r="http://schemas.openxmlformats.org/officeDocument/2006/relationships" id="257" r:id="R49e7848be1f5433c"/>
    <p:sldId xmlns:r="http://schemas.openxmlformats.org/officeDocument/2006/relationships" id="258" r:id="Rfe1d1f4672fc4be6"/>
    <p:sldId xmlns:r="http://schemas.openxmlformats.org/officeDocument/2006/relationships" id="259" r:id="R23d9cb22c6b84276"/>
    <p:sldId xmlns:r="http://schemas.openxmlformats.org/officeDocument/2006/relationships" id="260" r:id="R52ecbdb84b564406"/>
    <p:sldId xmlns:r="http://schemas.openxmlformats.org/officeDocument/2006/relationships" id="261" r:id="Rd3fa3767ddba4a41"/>
    <p:sldId xmlns:r="http://schemas.openxmlformats.org/officeDocument/2006/relationships" id="262" r:id="R89cede9e2bbd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9bdf29c744a65" /><Relationship Type="http://schemas.openxmlformats.org/officeDocument/2006/relationships/slide" Target="/ppt/slides/slide1.xml" Id="R617dfbd103b944e1" /><Relationship Type="http://schemas.openxmlformats.org/officeDocument/2006/relationships/slide" Target="/ppt/slides/slide2.xml" Id="R49e7848be1f5433c" /><Relationship Type="http://schemas.openxmlformats.org/officeDocument/2006/relationships/slide" Target="/ppt/slides/slide3.xml" Id="Rfe1d1f4672fc4be6" /><Relationship Type="http://schemas.openxmlformats.org/officeDocument/2006/relationships/slide" Target="/ppt/slides/slide4.xml" Id="R23d9cb22c6b84276" /><Relationship Type="http://schemas.openxmlformats.org/officeDocument/2006/relationships/slide" Target="/ppt/slides/slide5.xml" Id="R52ecbdb84b564406" /><Relationship Type="http://schemas.openxmlformats.org/officeDocument/2006/relationships/slide" Target="/ppt/slides/slide6.xml" Id="Rd3fa3767ddba4a41" /><Relationship Type="http://schemas.openxmlformats.org/officeDocument/2006/relationships/slide" Target="/ppt/slides/slide7.xml" Id="R89cede9e2bbd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ccb0de453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522031ca4efa" /><Relationship Type="http://schemas.openxmlformats.org/officeDocument/2006/relationships/theme" Target="/ppt/slideMasters/theme/theme1.xml" Id="R3f5866df45c2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8522031ca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c4bf43fb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f2a040f1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fa50b78f5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04616d76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34a28720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887a7619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3c980833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Brauta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4105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INVEST AS</a:t>
            </a:r>
          </a:p>
        </p:txBody>
      </p:sp>
    </p:spTree>
  </p:cSld>
  <p:clrMapOvr>
    <a:masterClrMapping xmlns:a="http://schemas.openxmlformats.org/drawingml/2006/main"/>
  </p:clrMapOvr>
</p:sld>
</file>