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8115a9778b4e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c854f5677d4345"/>
  </p:sldMasterIdLst>
  <p:sldIdLst>
    <p:sldId xmlns:r="http://schemas.openxmlformats.org/officeDocument/2006/relationships" id="256" r:id="R69fd7c8439a6404c"/>
    <p:sldId xmlns:r="http://schemas.openxmlformats.org/officeDocument/2006/relationships" id="257" r:id="Rc1298ad72e9547a4"/>
    <p:sldId xmlns:r="http://schemas.openxmlformats.org/officeDocument/2006/relationships" id="258" r:id="Rd1e4b9005f834005"/>
    <p:sldId xmlns:r="http://schemas.openxmlformats.org/officeDocument/2006/relationships" id="259" r:id="Re24497298443441d"/>
    <p:sldId xmlns:r="http://schemas.openxmlformats.org/officeDocument/2006/relationships" id="260" r:id="Radab854211ea43e2"/>
    <p:sldId xmlns:r="http://schemas.openxmlformats.org/officeDocument/2006/relationships" id="261" r:id="Ra5dc4186be00435e"/>
    <p:sldId xmlns:r="http://schemas.openxmlformats.org/officeDocument/2006/relationships" id="262" r:id="Rbecf168b835b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854f5677d4345" /><Relationship Type="http://schemas.openxmlformats.org/officeDocument/2006/relationships/slide" Target="/ppt/slides/slide1.xml" Id="R69fd7c8439a6404c" /><Relationship Type="http://schemas.openxmlformats.org/officeDocument/2006/relationships/slide" Target="/ppt/slides/slide2.xml" Id="Rc1298ad72e9547a4" /><Relationship Type="http://schemas.openxmlformats.org/officeDocument/2006/relationships/slide" Target="/ppt/slides/slide3.xml" Id="Rd1e4b9005f834005" /><Relationship Type="http://schemas.openxmlformats.org/officeDocument/2006/relationships/slide" Target="/ppt/slides/slide4.xml" Id="Re24497298443441d" /><Relationship Type="http://schemas.openxmlformats.org/officeDocument/2006/relationships/slide" Target="/ppt/slides/slide5.xml" Id="Radab854211ea43e2" /><Relationship Type="http://schemas.openxmlformats.org/officeDocument/2006/relationships/slide" Target="/ppt/slides/slide6.xml" Id="Ra5dc4186be00435e" /><Relationship Type="http://schemas.openxmlformats.org/officeDocument/2006/relationships/slide" Target="/ppt/slides/slide7.xml" Id="Rbecf168b835b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40f4a64454f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9e4c48b984c3d" /><Relationship Type="http://schemas.openxmlformats.org/officeDocument/2006/relationships/theme" Target="/ppt/slideMasters/theme/theme1.xml" Id="Ref15c930ffcb4a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9e4c48b98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40846815e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88a6621ee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62a9a72f3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9002a3ab4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c8c661de741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eb7a419a4a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45a8592e948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BLACK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 SWAN AS ble etablert [år] og holder til i Granli.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7 003 927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52 354 012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52 448 689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Gropavegen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2210 Granli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82 71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995 798 565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