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e02f7609341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ed83e07b543ed"/>
  </p:sldMasterIdLst>
  <p:sldIdLst>
    <p:sldId xmlns:r="http://schemas.openxmlformats.org/officeDocument/2006/relationships" id="256" r:id="R9c6f64c277e44fff"/>
    <p:sldId xmlns:r="http://schemas.openxmlformats.org/officeDocument/2006/relationships" id="257" r:id="R17018acca1474c1f"/>
    <p:sldId xmlns:r="http://schemas.openxmlformats.org/officeDocument/2006/relationships" id="258" r:id="R7b8743d64e334831"/>
    <p:sldId xmlns:r="http://schemas.openxmlformats.org/officeDocument/2006/relationships" id="259" r:id="R0015314d46cb4d51"/>
    <p:sldId xmlns:r="http://schemas.openxmlformats.org/officeDocument/2006/relationships" id="260" r:id="Rca8d129d7d5b4e2c"/>
    <p:sldId xmlns:r="http://schemas.openxmlformats.org/officeDocument/2006/relationships" id="261" r:id="Re87d7e3f8aa84d16"/>
    <p:sldId xmlns:r="http://schemas.openxmlformats.org/officeDocument/2006/relationships" id="262" r:id="Re07c4c5888ae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ed83e07b543ed" /><Relationship Type="http://schemas.openxmlformats.org/officeDocument/2006/relationships/slide" Target="/ppt/slides/slide1.xml" Id="R9c6f64c277e44fff" /><Relationship Type="http://schemas.openxmlformats.org/officeDocument/2006/relationships/slide" Target="/ppt/slides/slide2.xml" Id="R17018acca1474c1f" /><Relationship Type="http://schemas.openxmlformats.org/officeDocument/2006/relationships/slide" Target="/ppt/slides/slide3.xml" Id="R7b8743d64e334831" /><Relationship Type="http://schemas.openxmlformats.org/officeDocument/2006/relationships/slide" Target="/ppt/slides/slide4.xml" Id="R0015314d46cb4d51" /><Relationship Type="http://schemas.openxmlformats.org/officeDocument/2006/relationships/slide" Target="/ppt/slides/slide5.xml" Id="Rca8d129d7d5b4e2c" /><Relationship Type="http://schemas.openxmlformats.org/officeDocument/2006/relationships/slide" Target="/ppt/slides/slide6.xml" Id="Re87d7e3f8aa84d16" /><Relationship Type="http://schemas.openxmlformats.org/officeDocument/2006/relationships/slide" Target="/ppt/slides/slide7.xml" Id="Re07c4c5888ae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0c9e41faa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c6555ea374462" /><Relationship Type="http://schemas.openxmlformats.org/officeDocument/2006/relationships/theme" Target="/ppt/slideMasters/theme/theme1.xml" Id="R97a54539606a4d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c6555ea3744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e78c4fd3f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2cdb8a993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921da7da440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f735b5d43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a32bece9a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0758bbe47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5f949ad56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ANALYSE &amp; MÅLING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ANALYSE &amp; MÅLING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18 449 115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−2 835 316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−2 357 755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6 110 922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FLUX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995 807 513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 &amp; MÅLING AS</a:t>
            </a:r>
          </a:p>
        </p:txBody>
      </p:sp>
    </p:spTree>
  </p:cSld>
  <p:clrMapOvr>
    <a:masterClrMapping xmlns:a="http://schemas.openxmlformats.org/drawingml/2006/main"/>
  </p:clrMapOvr>
</p:sld>
</file>