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16e7a233c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d18b3a76d4da2"/>
  </p:sldMasterIdLst>
  <p:sldIdLst>
    <p:sldId xmlns:r="http://schemas.openxmlformats.org/officeDocument/2006/relationships" id="256" r:id="Raab6efe0bc674632"/>
    <p:sldId xmlns:r="http://schemas.openxmlformats.org/officeDocument/2006/relationships" id="257" r:id="R007949ef55314b10"/>
    <p:sldId xmlns:r="http://schemas.openxmlformats.org/officeDocument/2006/relationships" id="258" r:id="R80d33c76e17f47a8"/>
    <p:sldId xmlns:r="http://schemas.openxmlformats.org/officeDocument/2006/relationships" id="259" r:id="Rb80b82ee2a8042d1"/>
    <p:sldId xmlns:r="http://schemas.openxmlformats.org/officeDocument/2006/relationships" id="260" r:id="R8803d996d9924c1c"/>
    <p:sldId xmlns:r="http://schemas.openxmlformats.org/officeDocument/2006/relationships" id="261" r:id="R026c88c7c45a4166"/>
    <p:sldId xmlns:r="http://schemas.openxmlformats.org/officeDocument/2006/relationships" id="262" r:id="R570cdbd5c966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d18b3a76d4da2" /><Relationship Type="http://schemas.openxmlformats.org/officeDocument/2006/relationships/slide" Target="/ppt/slides/slide1.xml" Id="Raab6efe0bc674632" /><Relationship Type="http://schemas.openxmlformats.org/officeDocument/2006/relationships/slide" Target="/ppt/slides/slide2.xml" Id="R007949ef55314b10" /><Relationship Type="http://schemas.openxmlformats.org/officeDocument/2006/relationships/slide" Target="/ppt/slides/slide3.xml" Id="R80d33c76e17f47a8" /><Relationship Type="http://schemas.openxmlformats.org/officeDocument/2006/relationships/slide" Target="/ppt/slides/slide4.xml" Id="Rb80b82ee2a8042d1" /><Relationship Type="http://schemas.openxmlformats.org/officeDocument/2006/relationships/slide" Target="/ppt/slides/slide5.xml" Id="R8803d996d9924c1c" /><Relationship Type="http://schemas.openxmlformats.org/officeDocument/2006/relationships/slide" Target="/ppt/slides/slide6.xml" Id="R026c88c7c45a4166" /><Relationship Type="http://schemas.openxmlformats.org/officeDocument/2006/relationships/slide" Target="/ppt/slides/slide7.xml" Id="R570cdbd5c966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0d098d5f24a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552d0c340490d" /><Relationship Type="http://schemas.openxmlformats.org/officeDocument/2006/relationships/theme" Target="/ppt/slideMasters/theme/theme1.xml" Id="R983c4a19b07b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e552d0c340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0712c21064b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946dd5fe6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e0e119301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13b39787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d8ddd7758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551c2af87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899bec546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HØYE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 NORD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3 249 470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53 650 493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53 650 493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MELBYE-LARSEN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Ullern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995 841 452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 NORD AS</a:t>
            </a:r>
          </a:p>
        </p:txBody>
      </p:sp>
    </p:spTree>
  </p:cSld>
  <p:clrMapOvr>
    <a:masterClrMapping xmlns:a="http://schemas.openxmlformats.org/drawingml/2006/main"/>
  </p:clrMapOvr>
</p:sld>
</file>