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e47fae62d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716cfcf264af1"/>
  </p:sldMasterIdLst>
  <p:sldIdLst>
    <p:sldId xmlns:r="http://schemas.openxmlformats.org/officeDocument/2006/relationships" id="256" r:id="Rd27ac8227cd94185"/>
    <p:sldId xmlns:r="http://schemas.openxmlformats.org/officeDocument/2006/relationships" id="257" r:id="R60e86028582e420a"/>
    <p:sldId xmlns:r="http://schemas.openxmlformats.org/officeDocument/2006/relationships" id="258" r:id="Rf469eb8b18204b0f"/>
    <p:sldId xmlns:r="http://schemas.openxmlformats.org/officeDocument/2006/relationships" id="259" r:id="R4cb19e24691947b2"/>
    <p:sldId xmlns:r="http://schemas.openxmlformats.org/officeDocument/2006/relationships" id="260" r:id="R2cdb6a7a645c45b6"/>
    <p:sldId xmlns:r="http://schemas.openxmlformats.org/officeDocument/2006/relationships" id="261" r:id="Re9838de395ec447f"/>
    <p:sldId xmlns:r="http://schemas.openxmlformats.org/officeDocument/2006/relationships" id="262" r:id="R6e2b44823040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716cfcf264af1" /><Relationship Type="http://schemas.openxmlformats.org/officeDocument/2006/relationships/slide" Target="/ppt/slides/slide1.xml" Id="Rd27ac8227cd94185" /><Relationship Type="http://schemas.openxmlformats.org/officeDocument/2006/relationships/slide" Target="/ppt/slides/slide2.xml" Id="R60e86028582e420a" /><Relationship Type="http://schemas.openxmlformats.org/officeDocument/2006/relationships/slide" Target="/ppt/slides/slide3.xml" Id="Rf469eb8b18204b0f" /><Relationship Type="http://schemas.openxmlformats.org/officeDocument/2006/relationships/slide" Target="/ppt/slides/slide4.xml" Id="R4cb19e24691947b2" /><Relationship Type="http://schemas.openxmlformats.org/officeDocument/2006/relationships/slide" Target="/ppt/slides/slide5.xml" Id="R2cdb6a7a645c45b6" /><Relationship Type="http://schemas.openxmlformats.org/officeDocument/2006/relationships/slide" Target="/ppt/slides/slide6.xml" Id="Re9838de395ec447f" /><Relationship Type="http://schemas.openxmlformats.org/officeDocument/2006/relationships/slide" Target="/ppt/slides/slide7.xml" Id="R6e2b44823040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fbcf5b5a6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b8e56cb3d40ff" /><Relationship Type="http://schemas.openxmlformats.org/officeDocument/2006/relationships/theme" Target="/ppt/slideMasters/theme/theme1.xml" Id="R8b56c2640e39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b8e56cb3d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d53454f8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310de2911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0c3a791b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d1c506284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d3e836066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5a953a1054a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6a59a7145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BLEKK &amp; BLOD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BLEKK &amp; BLOD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 BARREDO DAVID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Tryggvasons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21 88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post@freakstattoo.no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freakstattoo.no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995 841 789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