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5568127d2a4c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f0cb8a33db4a43"/>
  </p:sldMasterIdLst>
  <p:sldIdLst>
    <p:sldId xmlns:r="http://schemas.openxmlformats.org/officeDocument/2006/relationships" id="256" r:id="Rb7b15e8cd89c487c"/>
    <p:sldId xmlns:r="http://schemas.openxmlformats.org/officeDocument/2006/relationships" id="257" r:id="R476c482d06e54bcf"/>
    <p:sldId xmlns:r="http://schemas.openxmlformats.org/officeDocument/2006/relationships" id="258" r:id="R21a57bdc68ab4800"/>
    <p:sldId xmlns:r="http://schemas.openxmlformats.org/officeDocument/2006/relationships" id="259" r:id="Rb4d418c9f8c04706"/>
    <p:sldId xmlns:r="http://schemas.openxmlformats.org/officeDocument/2006/relationships" id="260" r:id="Rf5b71040db8d47e2"/>
    <p:sldId xmlns:r="http://schemas.openxmlformats.org/officeDocument/2006/relationships" id="261" r:id="Re915dfd91b32417d"/>
    <p:sldId xmlns:r="http://schemas.openxmlformats.org/officeDocument/2006/relationships" id="262" r:id="R0c227f20b38f45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0cb8a33db4a43" /><Relationship Type="http://schemas.openxmlformats.org/officeDocument/2006/relationships/slide" Target="/ppt/slides/slide1.xml" Id="Rb7b15e8cd89c487c" /><Relationship Type="http://schemas.openxmlformats.org/officeDocument/2006/relationships/slide" Target="/ppt/slides/slide2.xml" Id="R476c482d06e54bcf" /><Relationship Type="http://schemas.openxmlformats.org/officeDocument/2006/relationships/slide" Target="/ppt/slides/slide3.xml" Id="R21a57bdc68ab4800" /><Relationship Type="http://schemas.openxmlformats.org/officeDocument/2006/relationships/slide" Target="/ppt/slides/slide4.xml" Id="Rb4d418c9f8c04706" /><Relationship Type="http://schemas.openxmlformats.org/officeDocument/2006/relationships/slide" Target="/ppt/slides/slide5.xml" Id="Rf5b71040db8d47e2" /><Relationship Type="http://schemas.openxmlformats.org/officeDocument/2006/relationships/slide" Target="/ppt/slides/slide6.xml" Id="Re915dfd91b32417d" /><Relationship Type="http://schemas.openxmlformats.org/officeDocument/2006/relationships/slide" Target="/ppt/slides/slide7.xml" Id="R0c227f20b38f45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01e75c948a44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eec14c1d14f99" /><Relationship Type="http://schemas.openxmlformats.org/officeDocument/2006/relationships/theme" Target="/ppt/slideMasters/theme/theme1.xml" Id="R622907b71ac647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aeec14c1d14f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d89edeaa842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06871a2934f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10c2b0ba04a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66459bd084c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1a5e7930b4d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4c518860442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b47767f7c49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 OLSEN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 OLSEN TRANSPORT AS ble etablert [år] og holder til i Skotterud.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5 564 962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1 353 470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1 085 519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4 288 029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5 153 386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STEN OLAF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Børrudvegen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2230 Skotterud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995 850 761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