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9b037fe474d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97a73a71d84ef7"/>
  </p:sldMasterIdLst>
  <p:sldIdLst>
    <p:sldId xmlns:r="http://schemas.openxmlformats.org/officeDocument/2006/relationships" id="256" r:id="Ra5df513ee0d8461a"/>
    <p:sldId xmlns:r="http://schemas.openxmlformats.org/officeDocument/2006/relationships" id="257" r:id="R581f401a5f8242dc"/>
    <p:sldId xmlns:r="http://schemas.openxmlformats.org/officeDocument/2006/relationships" id="258" r:id="R15bcf4d1771947a3"/>
    <p:sldId xmlns:r="http://schemas.openxmlformats.org/officeDocument/2006/relationships" id="259" r:id="R4a7e41ffd1d24d84"/>
    <p:sldId xmlns:r="http://schemas.openxmlformats.org/officeDocument/2006/relationships" id="260" r:id="R525b19b806b04b4f"/>
    <p:sldId xmlns:r="http://schemas.openxmlformats.org/officeDocument/2006/relationships" id="261" r:id="Rf094c14ca928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7a73a71d84ef7" /><Relationship Type="http://schemas.openxmlformats.org/officeDocument/2006/relationships/slide" Target="/ppt/slides/slide1.xml" Id="Ra5df513ee0d8461a" /><Relationship Type="http://schemas.openxmlformats.org/officeDocument/2006/relationships/slide" Target="/ppt/slides/slide2.xml" Id="R581f401a5f8242dc" /><Relationship Type="http://schemas.openxmlformats.org/officeDocument/2006/relationships/slide" Target="/ppt/slides/slide3.xml" Id="R15bcf4d1771947a3" /><Relationship Type="http://schemas.openxmlformats.org/officeDocument/2006/relationships/slide" Target="/ppt/slides/slide4.xml" Id="R4a7e41ffd1d24d84" /><Relationship Type="http://schemas.openxmlformats.org/officeDocument/2006/relationships/slide" Target="/ppt/slides/slide5.xml" Id="R525b19b806b04b4f" /><Relationship Type="http://schemas.openxmlformats.org/officeDocument/2006/relationships/slide" Target="/ppt/slides/slide6.xml" Id="Rf094c14ca928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7c68f502b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cab799ffb4a2c" /><Relationship Type="http://schemas.openxmlformats.org/officeDocument/2006/relationships/theme" Target="/ppt/slideMasters/theme/theme1.xml" Id="Ref9329060eb244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7cab799ffb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d254d9f0546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39d994360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e8cac0ede40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54f4242c345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3ac5e1f8e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67aaf161741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