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b9114916cf45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6d49da8b854556"/>
  </p:sldMasterIdLst>
  <p:sldIdLst>
    <p:sldId xmlns:r="http://schemas.openxmlformats.org/officeDocument/2006/relationships" id="256" r:id="R55960f67a4a340d1"/>
    <p:sldId xmlns:r="http://schemas.openxmlformats.org/officeDocument/2006/relationships" id="257" r:id="Ra83bce729d4049d2"/>
    <p:sldId xmlns:r="http://schemas.openxmlformats.org/officeDocument/2006/relationships" id="258" r:id="R32ef72580ba249ae"/>
    <p:sldId xmlns:r="http://schemas.openxmlformats.org/officeDocument/2006/relationships" id="259" r:id="Re940b7538c414077"/>
    <p:sldId xmlns:r="http://schemas.openxmlformats.org/officeDocument/2006/relationships" id="260" r:id="Rf3c80c1538c94e7d"/>
    <p:sldId xmlns:r="http://schemas.openxmlformats.org/officeDocument/2006/relationships" id="261" r:id="R485b78115b254212"/>
    <p:sldId xmlns:r="http://schemas.openxmlformats.org/officeDocument/2006/relationships" id="262" r:id="Rbd89afbaa8f640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6d49da8b854556" /><Relationship Type="http://schemas.openxmlformats.org/officeDocument/2006/relationships/slide" Target="/ppt/slides/slide1.xml" Id="R55960f67a4a340d1" /><Relationship Type="http://schemas.openxmlformats.org/officeDocument/2006/relationships/slide" Target="/ppt/slides/slide2.xml" Id="Ra83bce729d4049d2" /><Relationship Type="http://schemas.openxmlformats.org/officeDocument/2006/relationships/slide" Target="/ppt/slides/slide3.xml" Id="R32ef72580ba249ae" /><Relationship Type="http://schemas.openxmlformats.org/officeDocument/2006/relationships/slide" Target="/ppt/slides/slide4.xml" Id="Re940b7538c414077" /><Relationship Type="http://schemas.openxmlformats.org/officeDocument/2006/relationships/slide" Target="/ppt/slides/slide5.xml" Id="Rf3c80c1538c94e7d" /><Relationship Type="http://schemas.openxmlformats.org/officeDocument/2006/relationships/slide" Target="/ppt/slides/slide6.xml" Id="R485b78115b254212" /><Relationship Type="http://schemas.openxmlformats.org/officeDocument/2006/relationships/slide" Target="/ppt/slides/slide7.xml" Id="Rbd89afbaa8f640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d7578590b844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0d340252164445" /><Relationship Type="http://schemas.openxmlformats.org/officeDocument/2006/relationships/theme" Target="/ppt/slideMasters/theme/theme1.xml" Id="Rb36a7aab14944d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0d3402521644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12a79a549144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3ebe211c834b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5f6149bc674a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a0ab0f27d843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4eff53abd84f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51f2d1690a4e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ecb11befe24e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LEIF RUNARS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RUNARS AS ble etablert [år] og holder til i Hvam.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21 855 495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1 967 291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1 357 094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5 325 488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11 203 831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HARALD HAGEN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RUNARS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KENNETH LINDHART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Leif Kenneth Lindhart, Vekta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2165 Hvam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995 863 243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