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f303d499a2f4f6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24aff9506ee4efd"/>
  </p:sldMasterIdLst>
  <p:sldIdLst>
    <p:sldId xmlns:r="http://schemas.openxmlformats.org/officeDocument/2006/relationships" id="256" r:id="R9fd51cfe2a0a44ae"/>
    <p:sldId xmlns:r="http://schemas.openxmlformats.org/officeDocument/2006/relationships" id="257" r:id="Rece79255a92a4f04"/>
    <p:sldId xmlns:r="http://schemas.openxmlformats.org/officeDocument/2006/relationships" id="258" r:id="R68a77ce5e2744bb5"/>
    <p:sldId xmlns:r="http://schemas.openxmlformats.org/officeDocument/2006/relationships" id="259" r:id="R6929ce987a4d4d08"/>
    <p:sldId xmlns:r="http://schemas.openxmlformats.org/officeDocument/2006/relationships" id="260" r:id="Ra70676ae43b24697"/>
    <p:sldId xmlns:r="http://schemas.openxmlformats.org/officeDocument/2006/relationships" id="261" r:id="Rfb6d71376c114958"/>
    <p:sldId xmlns:r="http://schemas.openxmlformats.org/officeDocument/2006/relationships" id="262" r:id="Rf69587946ce04f1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aff9506ee4efd" /><Relationship Type="http://schemas.openxmlformats.org/officeDocument/2006/relationships/slide" Target="/ppt/slides/slide1.xml" Id="R9fd51cfe2a0a44ae" /><Relationship Type="http://schemas.openxmlformats.org/officeDocument/2006/relationships/slide" Target="/ppt/slides/slide2.xml" Id="Rece79255a92a4f04" /><Relationship Type="http://schemas.openxmlformats.org/officeDocument/2006/relationships/slide" Target="/ppt/slides/slide3.xml" Id="R68a77ce5e2744bb5" /><Relationship Type="http://schemas.openxmlformats.org/officeDocument/2006/relationships/slide" Target="/ppt/slides/slide4.xml" Id="R6929ce987a4d4d08" /><Relationship Type="http://schemas.openxmlformats.org/officeDocument/2006/relationships/slide" Target="/ppt/slides/slide5.xml" Id="Ra70676ae43b24697" /><Relationship Type="http://schemas.openxmlformats.org/officeDocument/2006/relationships/slide" Target="/ppt/slides/slide6.xml" Id="Rfb6d71376c114958" /><Relationship Type="http://schemas.openxmlformats.org/officeDocument/2006/relationships/slide" Target="/ppt/slides/slide7.xml" Id="Rf69587946ce04f1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e9061fc26246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e2772a7f89457d" /><Relationship Type="http://schemas.openxmlformats.org/officeDocument/2006/relationships/theme" Target="/ppt/slideMasters/theme/theme1.xml" Id="R6a4373416a8e456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3e2772a7f8945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570179f8946f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e5f1c9bdb549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7b8b63e551482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91b9ec0ee408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283b873c8340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2dbf193f48498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09fb78d1ac451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JOHN-HENRY ERSTAD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JOHN-HENRY 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JOHN-HENRY ERSTAD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JOHN-HENRY 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JOHN-HENRY 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JOHN-HENRY 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1 155 000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232 724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599 631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3 105 011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3 193 459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JOHN-HENRY 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JOHN-HENRY ERSTAD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JOHN-HENRY ERSTAD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Strandgaten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5013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995 872 811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JOHN-HENRY ERSTAD AS</a:t>
            </a:r>
          </a:p>
        </p:txBody>
      </p:sp>
    </p:spTree>
  </p:cSld>
  <p:clrMapOvr>
    <a:masterClrMapping xmlns:a="http://schemas.openxmlformats.org/drawingml/2006/main"/>
  </p:clrMapOvr>
</p:sld>
</file>