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ebf2bf022444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93710b622a498f"/>
  </p:sldMasterIdLst>
  <p:sldIdLst>
    <p:sldId xmlns:r="http://schemas.openxmlformats.org/officeDocument/2006/relationships" id="256" r:id="R7ad9f5b250c84733"/>
    <p:sldId xmlns:r="http://schemas.openxmlformats.org/officeDocument/2006/relationships" id="257" r:id="Rafe117e712da441b"/>
    <p:sldId xmlns:r="http://schemas.openxmlformats.org/officeDocument/2006/relationships" id="258" r:id="R805cf0fe481c4e56"/>
    <p:sldId xmlns:r="http://schemas.openxmlformats.org/officeDocument/2006/relationships" id="259" r:id="R3aa59e887bbb4e94"/>
    <p:sldId xmlns:r="http://schemas.openxmlformats.org/officeDocument/2006/relationships" id="260" r:id="R21a9c8fcd9e24cbc"/>
    <p:sldId xmlns:r="http://schemas.openxmlformats.org/officeDocument/2006/relationships" id="261" r:id="R500c3e8e61254d61"/>
    <p:sldId xmlns:r="http://schemas.openxmlformats.org/officeDocument/2006/relationships" id="262" r:id="R5a66085ff66a4a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3710b622a498f" /><Relationship Type="http://schemas.openxmlformats.org/officeDocument/2006/relationships/slide" Target="/ppt/slides/slide1.xml" Id="R7ad9f5b250c84733" /><Relationship Type="http://schemas.openxmlformats.org/officeDocument/2006/relationships/slide" Target="/ppt/slides/slide2.xml" Id="Rafe117e712da441b" /><Relationship Type="http://schemas.openxmlformats.org/officeDocument/2006/relationships/slide" Target="/ppt/slides/slide3.xml" Id="R805cf0fe481c4e56" /><Relationship Type="http://schemas.openxmlformats.org/officeDocument/2006/relationships/slide" Target="/ppt/slides/slide4.xml" Id="R3aa59e887bbb4e94" /><Relationship Type="http://schemas.openxmlformats.org/officeDocument/2006/relationships/slide" Target="/ppt/slides/slide5.xml" Id="R21a9c8fcd9e24cbc" /><Relationship Type="http://schemas.openxmlformats.org/officeDocument/2006/relationships/slide" Target="/ppt/slides/slide6.xml" Id="R500c3e8e61254d61" /><Relationship Type="http://schemas.openxmlformats.org/officeDocument/2006/relationships/slide" Target="/ppt/slides/slide7.xml" Id="R5a66085ff66a4a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8d7cf5ceb04e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44853ee174a2a" /><Relationship Type="http://schemas.openxmlformats.org/officeDocument/2006/relationships/theme" Target="/ppt/slideMasters/theme/theme1.xml" Id="Rd71f0ef9863e48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044853ee17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19f0a9d89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4f1ddc1be46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f7fb740e8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1ddfa6532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ae53eb12d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007e8173d44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47db7ea5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BASSET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BASSET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−1 960 936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123 183 496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56 234 757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196 400 028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HANS OVE MÜLLER-HANSEN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Gelato ASA, 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995 879 824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BASSET HOLDING AS</a:t>
            </a:r>
          </a:p>
        </p:txBody>
      </p:sp>
    </p:spTree>
  </p:cSld>
  <p:clrMapOvr>
    <a:masterClrMapping xmlns:a="http://schemas.openxmlformats.org/drawingml/2006/main"/>
  </p:clrMapOvr>
</p:sld>
</file>