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cbca034f4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64831f5784083"/>
  </p:sldMasterIdLst>
  <p:sldIdLst>
    <p:sldId xmlns:r="http://schemas.openxmlformats.org/officeDocument/2006/relationships" id="256" r:id="Re20d634b97eb4373"/>
    <p:sldId xmlns:r="http://schemas.openxmlformats.org/officeDocument/2006/relationships" id="257" r:id="R9690b5c9089243fc"/>
    <p:sldId xmlns:r="http://schemas.openxmlformats.org/officeDocument/2006/relationships" id="258" r:id="R649f4b6518864576"/>
    <p:sldId xmlns:r="http://schemas.openxmlformats.org/officeDocument/2006/relationships" id="259" r:id="R35ab3cddf18a420c"/>
    <p:sldId xmlns:r="http://schemas.openxmlformats.org/officeDocument/2006/relationships" id="260" r:id="R836a841395124ff6"/>
    <p:sldId xmlns:r="http://schemas.openxmlformats.org/officeDocument/2006/relationships" id="261" r:id="Re8e02d0fa2db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64831f5784083" /><Relationship Type="http://schemas.openxmlformats.org/officeDocument/2006/relationships/slide" Target="/ppt/slides/slide1.xml" Id="Re20d634b97eb4373" /><Relationship Type="http://schemas.openxmlformats.org/officeDocument/2006/relationships/slide" Target="/ppt/slides/slide2.xml" Id="R9690b5c9089243fc" /><Relationship Type="http://schemas.openxmlformats.org/officeDocument/2006/relationships/slide" Target="/ppt/slides/slide3.xml" Id="R649f4b6518864576" /><Relationship Type="http://schemas.openxmlformats.org/officeDocument/2006/relationships/slide" Target="/ppt/slides/slide4.xml" Id="R35ab3cddf18a420c" /><Relationship Type="http://schemas.openxmlformats.org/officeDocument/2006/relationships/slide" Target="/ppt/slides/slide5.xml" Id="R836a841395124ff6" /><Relationship Type="http://schemas.openxmlformats.org/officeDocument/2006/relationships/slide" Target="/ppt/slides/slide6.xml" Id="Re8e02d0fa2db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3fb617e18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4aecf70c8449d" /><Relationship Type="http://schemas.openxmlformats.org/officeDocument/2006/relationships/theme" Target="/ppt/slideMasters/theme/theme1.xml" Id="R8a4072874333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4aecf70c8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e9a5e8134f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bac21ab54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4effc6a5e4d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484aa53c749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d751f49864d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f809e9a184b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FJALER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post@ifjaler.no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