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cc91ad209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9969f556214d94"/>
  </p:sldMasterIdLst>
  <p:sldIdLst>
    <p:sldId xmlns:r="http://schemas.openxmlformats.org/officeDocument/2006/relationships" id="256" r:id="Rc6eeb99bbb82474a"/>
    <p:sldId xmlns:r="http://schemas.openxmlformats.org/officeDocument/2006/relationships" id="257" r:id="Rc88d244b3cb4472a"/>
    <p:sldId xmlns:r="http://schemas.openxmlformats.org/officeDocument/2006/relationships" id="258" r:id="Rd9d76b8ba6d642cc"/>
    <p:sldId xmlns:r="http://schemas.openxmlformats.org/officeDocument/2006/relationships" id="259" r:id="R64b89518820341e0"/>
    <p:sldId xmlns:r="http://schemas.openxmlformats.org/officeDocument/2006/relationships" id="260" r:id="Rac677da6b90a4573"/>
    <p:sldId xmlns:r="http://schemas.openxmlformats.org/officeDocument/2006/relationships" id="261" r:id="Rbd20ecda7f80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969f556214d94" /><Relationship Type="http://schemas.openxmlformats.org/officeDocument/2006/relationships/slide" Target="/ppt/slides/slide1.xml" Id="Rc6eeb99bbb82474a" /><Relationship Type="http://schemas.openxmlformats.org/officeDocument/2006/relationships/slide" Target="/ppt/slides/slide2.xml" Id="Rc88d244b3cb4472a" /><Relationship Type="http://schemas.openxmlformats.org/officeDocument/2006/relationships/slide" Target="/ppt/slides/slide3.xml" Id="Rd9d76b8ba6d642cc" /><Relationship Type="http://schemas.openxmlformats.org/officeDocument/2006/relationships/slide" Target="/ppt/slides/slide4.xml" Id="R64b89518820341e0" /><Relationship Type="http://schemas.openxmlformats.org/officeDocument/2006/relationships/slide" Target="/ppt/slides/slide5.xml" Id="Rac677da6b90a4573" /><Relationship Type="http://schemas.openxmlformats.org/officeDocument/2006/relationships/slide" Target="/ppt/slides/slide6.xml" Id="Rbd20ecda7f80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5a7b51288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329cdc99a4e0d" /><Relationship Type="http://schemas.openxmlformats.org/officeDocument/2006/relationships/theme" Target="/ppt/slideMasters/theme/theme1.xml" Id="R905669ebedf5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329cdc99a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c544b27c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6cab8a9d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ad6dd0107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4ecc43f7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31ed9a6f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cba7ecf53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56 403 915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223 813 985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234 830 775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