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f9d1ae68ab49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0b8d1773414d8d"/>
  </p:sldMasterIdLst>
  <p:sldIdLst>
    <p:sldId xmlns:r="http://schemas.openxmlformats.org/officeDocument/2006/relationships" id="256" r:id="Ref3a3acd50704cd4"/>
    <p:sldId xmlns:r="http://schemas.openxmlformats.org/officeDocument/2006/relationships" id="257" r:id="Ra6b38bf4318747d2"/>
    <p:sldId xmlns:r="http://schemas.openxmlformats.org/officeDocument/2006/relationships" id="258" r:id="R1c03c40b03ec4b68"/>
    <p:sldId xmlns:r="http://schemas.openxmlformats.org/officeDocument/2006/relationships" id="259" r:id="Rf110f2adbbf64ca3"/>
    <p:sldId xmlns:r="http://schemas.openxmlformats.org/officeDocument/2006/relationships" id="260" r:id="R85f514ebbc9846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0b8d1773414d8d" /><Relationship Type="http://schemas.openxmlformats.org/officeDocument/2006/relationships/slide" Target="/ppt/slides/slide1.xml" Id="Ref3a3acd50704cd4" /><Relationship Type="http://schemas.openxmlformats.org/officeDocument/2006/relationships/slide" Target="/ppt/slides/slide2.xml" Id="Ra6b38bf4318747d2" /><Relationship Type="http://schemas.openxmlformats.org/officeDocument/2006/relationships/slide" Target="/ppt/slides/slide3.xml" Id="R1c03c40b03ec4b68" /><Relationship Type="http://schemas.openxmlformats.org/officeDocument/2006/relationships/slide" Target="/ppt/slides/slide4.xml" Id="Rf110f2adbbf64ca3" /><Relationship Type="http://schemas.openxmlformats.org/officeDocument/2006/relationships/slide" Target="/ppt/slides/slide5.xml" Id="R85f514ebbc9846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95d2cc6e548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c254db1364338" /><Relationship Type="http://schemas.openxmlformats.org/officeDocument/2006/relationships/theme" Target="/ppt/slideMasters/theme/theme1.xml" Id="R11a601df620448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8c254db13643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8007ef7fd44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80ffd3cc34f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00c425fb541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7a99341b142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0feb039d64a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SOGN OG FJORDANE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SOGN OG FJORDANE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Langebruvegen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82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995 883 031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SOGN OG FJORDANE</a:t>
            </a:r>
          </a:p>
        </p:txBody>
      </p:sp>
    </p:spTree>
  </p:cSld>
  <p:clrMapOvr>
    <a:masterClrMapping xmlns:a="http://schemas.openxmlformats.org/drawingml/2006/main"/>
  </p:clrMapOvr>
</p:sld>
</file>