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fac5b47a4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83b8c94ff4bd1"/>
  </p:sldMasterIdLst>
  <p:sldIdLst>
    <p:sldId xmlns:r="http://schemas.openxmlformats.org/officeDocument/2006/relationships" id="256" r:id="R978d869b4f4043fe"/>
    <p:sldId xmlns:r="http://schemas.openxmlformats.org/officeDocument/2006/relationships" id="257" r:id="R019dbb8995d842bf"/>
    <p:sldId xmlns:r="http://schemas.openxmlformats.org/officeDocument/2006/relationships" id="258" r:id="R54dfff7967b94b56"/>
    <p:sldId xmlns:r="http://schemas.openxmlformats.org/officeDocument/2006/relationships" id="259" r:id="Rbf06befcb96a479e"/>
    <p:sldId xmlns:r="http://schemas.openxmlformats.org/officeDocument/2006/relationships" id="260" r:id="R2ef9d938a04c492b"/>
    <p:sldId xmlns:r="http://schemas.openxmlformats.org/officeDocument/2006/relationships" id="261" r:id="R4b152288b4f04355"/>
    <p:sldId xmlns:r="http://schemas.openxmlformats.org/officeDocument/2006/relationships" id="262" r:id="R47dd033b8579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83b8c94ff4bd1" /><Relationship Type="http://schemas.openxmlformats.org/officeDocument/2006/relationships/slide" Target="/ppt/slides/slide1.xml" Id="R978d869b4f4043fe" /><Relationship Type="http://schemas.openxmlformats.org/officeDocument/2006/relationships/slide" Target="/ppt/slides/slide2.xml" Id="R019dbb8995d842bf" /><Relationship Type="http://schemas.openxmlformats.org/officeDocument/2006/relationships/slide" Target="/ppt/slides/slide3.xml" Id="R54dfff7967b94b56" /><Relationship Type="http://schemas.openxmlformats.org/officeDocument/2006/relationships/slide" Target="/ppt/slides/slide4.xml" Id="Rbf06befcb96a479e" /><Relationship Type="http://schemas.openxmlformats.org/officeDocument/2006/relationships/slide" Target="/ppt/slides/slide5.xml" Id="R2ef9d938a04c492b" /><Relationship Type="http://schemas.openxmlformats.org/officeDocument/2006/relationships/slide" Target="/ppt/slides/slide6.xml" Id="R4b152288b4f04355" /><Relationship Type="http://schemas.openxmlformats.org/officeDocument/2006/relationships/slide" Target="/ppt/slides/slide7.xml" Id="R47dd033b8579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cf8a0e04e4a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a39628f344bb0" /><Relationship Type="http://schemas.openxmlformats.org/officeDocument/2006/relationships/theme" Target="/ppt/slideMasters/theme/theme1.xml" Id="R9d7cd2c12983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a39628f34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5784ead17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1c4bdc7a49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8ec83fa2a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5059769d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c9a35d1b3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aa9122be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5d94b368d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3 053 630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87 47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sonja@fraregnskap.no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995 900 238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 REGNSKAP AS</a:t>
            </a:r>
          </a:p>
        </p:txBody>
      </p:sp>
    </p:spTree>
  </p:cSld>
  <p:clrMapOvr>
    <a:masterClrMapping xmlns:a="http://schemas.openxmlformats.org/drawingml/2006/main"/>
  </p:clrMapOvr>
</p:sld>
</file>