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48b0f5f68a4b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ebb785eb64f5e"/>
  </p:sldMasterIdLst>
  <p:sldIdLst>
    <p:sldId xmlns:r="http://schemas.openxmlformats.org/officeDocument/2006/relationships" id="256" r:id="R4927266d36d0447f"/>
    <p:sldId xmlns:r="http://schemas.openxmlformats.org/officeDocument/2006/relationships" id="257" r:id="R6a05b58f41804b6f"/>
    <p:sldId xmlns:r="http://schemas.openxmlformats.org/officeDocument/2006/relationships" id="258" r:id="Rcb889966dff24210"/>
    <p:sldId xmlns:r="http://schemas.openxmlformats.org/officeDocument/2006/relationships" id="259" r:id="R69a936a0ff554e98"/>
    <p:sldId xmlns:r="http://schemas.openxmlformats.org/officeDocument/2006/relationships" id="260" r:id="R8bf09696b76644ae"/>
    <p:sldId xmlns:r="http://schemas.openxmlformats.org/officeDocument/2006/relationships" id="261" r:id="R256fe56dec044a38"/>
    <p:sldId xmlns:r="http://schemas.openxmlformats.org/officeDocument/2006/relationships" id="262" r:id="R020e6002eb4e4f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ebb785eb64f5e" /><Relationship Type="http://schemas.openxmlformats.org/officeDocument/2006/relationships/slide" Target="/ppt/slides/slide1.xml" Id="R4927266d36d0447f" /><Relationship Type="http://schemas.openxmlformats.org/officeDocument/2006/relationships/slide" Target="/ppt/slides/slide2.xml" Id="R6a05b58f41804b6f" /><Relationship Type="http://schemas.openxmlformats.org/officeDocument/2006/relationships/slide" Target="/ppt/slides/slide3.xml" Id="Rcb889966dff24210" /><Relationship Type="http://schemas.openxmlformats.org/officeDocument/2006/relationships/slide" Target="/ppt/slides/slide4.xml" Id="R69a936a0ff554e98" /><Relationship Type="http://schemas.openxmlformats.org/officeDocument/2006/relationships/slide" Target="/ppt/slides/slide5.xml" Id="R8bf09696b76644ae" /><Relationship Type="http://schemas.openxmlformats.org/officeDocument/2006/relationships/slide" Target="/ppt/slides/slide6.xml" Id="R256fe56dec044a38" /><Relationship Type="http://schemas.openxmlformats.org/officeDocument/2006/relationships/slide" Target="/ppt/slides/slide7.xml" Id="R020e6002eb4e4f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798cd8fe3a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281353a541d1" /><Relationship Type="http://schemas.openxmlformats.org/officeDocument/2006/relationships/theme" Target="/ppt/slideMasters/theme/theme1.xml" Id="R298758fda8fc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a2281353a541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7ee6ac9d5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6fed08f4d43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33fe7629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84dfa3974d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35c62259f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2fb69f13244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746e30e0f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BKU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185 612 418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−84 005 616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−88 962 949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−151 060 175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119 943 593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995 912 619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BKU AS</a:t>
            </a:r>
          </a:p>
        </p:txBody>
      </p:sp>
    </p:spTree>
  </p:cSld>
  <p:clrMapOvr>
    <a:masterClrMapping xmlns:a="http://schemas.openxmlformats.org/drawingml/2006/main"/>
  </p:clrMapOvr>
</p:sld>
</file>